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5" r:id="rId1"/>
    <p:sldMasterId id="2147484057"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74" r:id="rId15"/>
    <p:sldId id="275" r:id="rId16"/>
    <p:sldId id="268" r:id="rId17"/>
    <p:sldId id="269" r:id="rId18"/>
    <p:sldId id="270" r:id="rId19"/>
    <p:sldId id="271" r:id="rId20"/>
    <p:sldId id="272" r:id="rId21"/>
    <p:sldId id="276" r:id="rId22"/>
    <p:sldId id="278" r:id="rId23"/>
    <p:sldId id="273"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81" d="100"/>
          <a:sy n="81" d="100"/>
        </p:scale>
        <p:origin x="-72"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D9E4A0-8F44-47EA-A20D-873F3B3FF863}" type="doc">
      <dgm:prSet loTypeId="urn:microsoft.com/office/officeart/2005/8/layout/cycle6" loCatId="cycle" qsTypeId="urn:microsoft.com/office/officeart/2005/8/quickstyle/3d2" qsCatId="3D" csTypeId="urn:microsoft.com/office/officeart/2005/8/colors/colorful2" csCatId="colorful" phldr="1"/>
      <dgm:spPr/>
      <dgm:t>
        <a:bodyPr/>
        <a:lstStyle/>
        <a:p>
          <a:endParaRPr lang="ru-RU"/>
        </a:p>
      </dgm:t>
    </dgm:pt>
    <dgm:pt modelId="{5D564C5B-7719-480F-8078-CB40BF9EB4AE}" type="pres">
      <dgm:prSet presAssocID="{88D9E4A0-8F44-47EA-A20D-873F3B3FF863}" presName="cycle" presStyleCnt="0">
        <dgm:presLayoutVars>
          <dgm:dir/>
          <dgm:resizeHandles val="exact"/>
        </dgm:presLayoutVars>
      </dgm:prSet>
      <dgm:spPr/>
      <dgm:t>
        <a:bodyPr/>
        <a:lstStyle/>
        <a:p>
          <a:endParaRPr lang="ru-RU"/>
        </a:p>
      </dgm:t>
    </dgm:pt>
  </dgm:ptLst>
  <dgm:cxnLst>
    <dgm:cxn modelId="{AFA21BF0-D10D-4003-97DE-C913E97959D7}" type="presOf" srcId="{88D9E4A0-8F44-47EA-A20D-873F3B3FF863}" destId="{5D564C5B-7719-480F-8078-CB40BF9EB4AE}"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F75B2E-BCBC-4879-B344-1D4EE18EFBE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47D7F841-7ED6-456F-9A1B-6C792F3FADE8}">
      <dgm:prSet phldrT="[Текст]"/>
      <dgm:spPr>
        <a:solidFill>
          <a:schemeClr val="accent3">
            <a:lumMod val="50000"/>
          </a:schemeClr>
        </a:solidFill>
      </dgm:spPr>
      <dgm:t>
        <a:bodyPr/>
        <a:lstStyle/>
        <a:p>
          <a:r>
            <a:rPr lang="uk-UA" dirty="0" smtClean="0"/>
            <a:t>Володіння</a:t>
          </a:r>
          <a:endParaRPr lang="ru-RU" dirty="0"/>
        </a:p>
      </dgm:t>
    </dgm:pt>
    <dgm:pt modelId="{933612BE-14D8-47D2-B214-2FD3C113A2BF}" type="parTrans" cxnId="{8AA76DA5-CC40-4166-8EA2-CE8814EE9BAE}">
      <dgm:prSet/>
      <dgm:spPr/>
      <dgm:t>
        <a:bodyPr/>
        <a:lstStyle/>
        <a:p>
          <a:endParaRPr lang="ru-RU"/>
        </a:p>
      </dgm:t>
    </dgm:pt>
    <dgm:pt modelId="{14BB5801-A295-49E4-8C7B-3B909AF3A1E5}" type="sibTrans" cxnId="{8AA76DA5-CC40-4166-8EA2-CE8814EE9BAE}">
      <dgm:prSet/>
      <dgm:spPr/>
      <dgm:t>
        <a:bodyPr/>
        <a:lstStyle/>
        <a:p>
          <a:endParaRPr lang="ru-RU"/>
        </a:p>
      </dgm:t>
    </dgm:pt>
    <dgm:pt modelId="{CA15FC31-647E-4D5C-8DDE-48D91C441B37}">
      <dgm:prSet phldrT="[Текст]"/>
      <dgm:spPr>
        <a:solidFill>
          <a:schemeClr val="accent2">
            <a:lumMod val="50000"/>
          </a:schemeClr>
        </a:solidFill>
        <a:ln>
          <a:solidFill>
            <a:schemeClr val="accent3">
              <a:lumMod val="75000"/>
            </a:schemeClr>
          </a:solidFill>
        </a:ln>
      </dgm:spPr>
      <dgm:t>
        <a:bodyPr/>
        <a:lstStyle/>
        <a:p>
          <a:r>
            <a:rPr lang="uk-UA" dirty="0" smtClean="0"/>
            <a:t>Користування</a:t>
          </a:r>
          <a:endParaRPr lang="ru-RU" dirty="0"/>
        </a:p>
      </dgm:t>
    </dgm:pt>
    <dgm:pt modelId="{72CAC846-D492-4612-B891-96F47F1AA9FB}" type="parTrans" cxnId="{8000DAAB-460E-47A2-A077-345C0BAB7003}">
      <dgm:prSet/>
      <dgm:spPr/>
      <dgm:t>
        <a:bodyPr/>
        <a:lstStyle/>
        <a:p>
          <a:endParaRPr lang="ru-RU"/>
        </a:p>
      </dgm:t>
    </dgm:pt>
    <dgm:pt modelId="{473CF8E9-2720-4F90-93C9-946595A4F948}" type="sibTrans" cxnId="{8000DAAB-460E-47A2-A077-345C0BAB7003}">
      <dgm:prSet/>
      <dgm:spPr/>
      <dgm:t>
        <a:bodyPr/>
        <a:lstStyle/>
        <a:p>
          <a:endParaRPr lang="ru-RU"/>
        </a:p>
      </dgm:t>
    </dgm:pt>
    <dgm:pt modelId="{760A88DE-0B03-4D3D-9239-994AD3E804C3}">
      <dgm:prSet phldrT="[Текст]"/>
      <dgm:spPr>
        <a:solidFill>
          <a:schemeClr val="accent2">
            <a:lumMod val="75000"/>
          </a:schemeClr>
        </a:solidFill>
      </dgm:spPr>
      <dgm:t>
        <a:bodyPr/>
        <a:lstStyle/>
        <a:p>
          <a:r>
            <a:rPr lang="uk-UA" dirty="0" smtClean="0"/>
            <a:t>Розпорядження</a:t>
          </a:r>
          <a:endParaRPr lang="ru-RU" dirty="0"/>
        </a:p>
      </dgm:t>
    </dgm:pt>
    <dgm:pt modelId="{A56C0684-B86B-4BB5-9B5A-F89D0504DC37}" type="parTrans" cxnId="{32A54D70-CF71-4B18-928B-101915CD3771}">
      <dgm:prSet/>
      <dgm:spPr/>
      <dgm:t>
        <a:bodyPr/>
        <a:lstStyle/>
        <a:p>
          <a:endParaRPr lang="ru-RU"/>
        </a:p>
      </dgm:t>
    </dgm:pt>
    <dgm:pt modelId="{860CEEA8-4D27-4E4A-8865-9F422C568E2F}" type="sibTrans" cxnId="{32A54D70-CF71-4B18-928B-101915CD3771}">
      <dgm:prSet/>
      <dgm:spPr/>
      <dgm:t>
        <a:bodyPr/>
        <a:lstStyle/>
        <a:p>
          <a:endParaRPr lang="ru-RU"/>
        </a:p>
      </dgm:t>
    </dgm:pt>
    <dgm:pt modelId="{149765D3-2A18-4CB9-8853-C427EF5B6AB9}">
      <dgm:prSet phldrT="[Текст]"/>
      <dgm:spPr>
        <a:solidFill>
          <a:schemeClr val="accent1">
            <a:lumMod val="75000"/>
          </a:schemeClr>
        </a:solidFill>
      </dgm:spPr>
      <dgm:t>
        <a:bodyPr/>
        <a:lstStyle/>
        <a:p>
          <a:r>
            <a:rPr lang="uk-UA" dirty="0" smtClean="0"/>
            <a:t>Право на захист</a:t>
          </a:r>
          <a:endParaRPr lang="ru-RU" dirty="0"/>
        </a:p>
      </dgm:t>
    </dgm:pt>
    <dgm:pt modelId="{6F82EE1F-8438-4F6A-B001-7C94C529D7AF}" type="parTrans" cxnId="{F41EE353-B4A8-43DE-AB15-95FE9E295DB7}">
      <dgm:prSet/>
      <dgm:spPr/>
      <dgm:t>
        <a:bodyPr/>
        <a:lstStyle/>
        <a:p>
          <a:endParaRPr lang="ru-RU"/>
        </a:p>
      </dgm:t>
    </dgm:pt>
    <dgm:pt modelId="{F2D006CD-1D41-4361-AC3C-CF4BC059B5DD}" type="sibTrans" cxnId="{F41EE353-B4A8-43DE-AB15-95FE9E295DB7}">
      <dgm:prSet/>
      <dgm:spPr/>
      <dgm:t>
        <a:bodyPr/>
        <a:lstStyle/>
        <a:p>
          <a:endParaRPr lang="ru-RU"/>
        </a:p>
      </dgm:t>
    </dgm:pt>
    <dgm:pt modelId="{03094278-32A3-40BE-A3F4-CB77F1C4C95C}">
      <dgm:prSet phldrT="[Текст]"/>
      <dgm:spPr>
        <a:solidFill>
          <a:schemeClr val="accent1">
            <a:lumMod val="50000"/>
          </a:schemeClr>
        </a:solidFill>
      </dgm:spPr>
      <dgm:t>
        <a:bodyPr/>
        <a:lstStyle/>
        <a:p>
          <a:r>
            <a:rPr lang="uk-UA" dirty="0" smtClean="0"/>
            <a:t>Отримання плодів</a:t>
          </a:r>
          <a:endParaRPr lang="ru-RU" dirty="0"/>
        </a:p>
      </dgm:t>
    </dgm:pt>
    <dgm:pt modelId="{79B3462B-0663-4D84-9AD7-46E9242BF450}" type="parTrans" cxnId="{3E564988-93C2-4EF5-9F33-82DD05524F8F}">
      <dgm:prSet/>
      <dgm:spPr/>
      <dgm:t>
        <a:bodyPr/>
        <a:lstStyle/>
        <a:p>
          <a:endParaRPr lang="ru-RU"/>
        </a:p>
      </dgm:t>
    </dgm:pt>
    <dgm:pt modelId="{C9FB0340-3F54-42D4-AEE2-22F4BD3756EC}" type="sibTrans" cxnId="{3E564988-93C2-4EF5-9F33-82DD05524F8F}">
      <dgm:prSet/>
      <dgm:spPr/>
      <dgm:t>
        <a:bodyPr/>
        <a:lstStyle/>
        <a:p>
          <a:endParaRPr lang="ru-RU"/>
        </a:p>
      </dgm:t>
    </dgm:pt>
    <dgm:pt modelId="{AF7D3497-21C9-42D5-8794-BC60C459B1AA}" type="pres">
      <dgm:prSet presAssocID="{8AF75B2E-BCBC-4879-B344-1D4EE18EFBE1}" presName="Name0" presStyleCnt="0">
        <dgm:presLayoutVars>
          <dgm:chMax val="7"/>
          <dgm:chPref val="7"/>
          <dgm:dir/>
        </dgm:presLayoutVars>
      </dgm:prSet>
      <dgm:spPr/>
      <dgm:t>
        <a:bodyPr/>
        <a:lstStyle/>
        <a:p>
          <a:endParaRPr lang="ru-RU"/>
        </a:p>
      </dgm:t>
    </dgm:pt>
    <dgm:pt modelId="{3CDF8335-F348-425C-8251-1461DF89164E}" type="pres">
      <dgm:prSet presAssocID="{8AF75B2E-BCBC-4879-B344-1D4EE18EFBE1}" presName="Name1" presStyleCnt="0"/>
      <dgm:spPr/>
    </dgm:pt>
    <dgm:pt modelId="{FEDD46F1-B968-40A6-A391-AE5E04BABB98}" type="pres">
      <dgm:prSet presAssocID="{8AF75B2E-BCBC-4879-B344-1D4EE18EFBE1}" presName="cycle" presStyleCnt="0"/>
      <dgm:spPr/>
    </dgm:pt>
    <dgm:pt modelId="{46DFFA42-3736-461B-9768-C72CFF09CDDB}" type="pres">
      <dgm:prSet presAssocID="{8AF75B2E-BCBC-4879-B344-1D4EE18EFBE1}" presName="srcNode" presStyleLbl="node1" presStyleIdx="0" presStyleCnt="5"/>
      <dgm:spPr/>
    </dgm:pt>
    <dgm:pt modelId="{C071EB8D-487A-4550-B53E-4776BCEB4E8E}" type="pres">
      <dgm:prSet presAssocID="{8AF75B2E-BCBC-4879-B344-1D4EE18EFBE1}" presName="conn" presStyleLbl="parChTrans1D2" presStyleIdx="0" presStyleCnt="1"/>
      <dgm:spPr/>
      <dgm:t>
        <a:bodyPr/>
        <a:lstStyle/>
        <a:p>
          <a:endParaRPr lang="ru-RU"/>
        </a:p>
      </dgm:t>
    </dgm:pt>
    <dgm:pt modelId="{5CEE2D90-BACA-475E-B0E6-6DC4137635E5}" type="pres">
      <dgm:prSet presAssocID="{8AF75B2E-BCBC-4879-B344-1D4EE18EFBE1}" presName="extraNode" presStyleLbl="node1" presStyleIdx="0" presStyleCnt="5"/>
      <dgm:spPr/>
    </dgm:pt>
    <dgm:pt modelId="{0C9A399C-0D54-49EC-8510-08883F55319A}" type="pres">
      <dgm:prSet presAssocID="{8AF75B2E-BCBC-4879-B344-1D4EE18EFBE1}" presName="dstNode" presStyleLbl="node1" presStyleIdx="0" presStyleCnt="5"/>
      <dgm:spPr/>
    </dgm:pt>
    <dgm:pt modelId="{50268D9D-F4F2-4847-88B7-26CA59F55512}" type="pres">
      <dgm:prSet presAssocID="{47D7F841-7ED6-456F-9A1B-6C792F3FADE8}" presName="text_1" presStyleLbl="node1" presStyleIdx="0" presStyleCnt="5">
        <dgm:presLayoutVars>
          <dgm:bulletEnabled val="1"/>
        </dgm:presLayoutVars>
      </dgm:prSet>
      <dgm:spPr/>
      <dgm:t>
        <a:bodyPr/>
        <a:lstStyle/>
        <a:p>
          <a:endParaRPr lang="ru-RU"/>
        </a:p>
      </dgm:t>
    </dgm:pt>
    <dgm:pt modelId="{C856CB98-8153-4AAF-808A-B8DF9194C936}" type="pres">
      <dgm:prSet presAssocID="{47D7F841-7ED6-456F-9A1B-6C792F3FADE8}" presName="accent_1" presStyleCnt="0"/>
      <dgm:spPr/>
    </dgm:pt>
    <dgm:pt modelId="{F2171A37-90C6-418B-B55B-7DC5B90D3523}" type="pres">
      <dgm:prSet presAssocID="{47D7F841-7ED6-456F-9A1B-6C792F3FADE8}" presName="accentRepeatNode" presStyleLbl="solidFgAcc1" presStyleIdx="0" presStyleCnt="5"/>
      <dgm:spPr>
        <a:solidFill>
          <a:schemeClr val="accent1">
            <a:lumMod val="40000"/>
            <a:lumOff val="60000"/>
          </a:schemeClr>
        </a:solidFill>
      </dgm:spPr>
    </dgm:pt>
    <dgm:pt modelId="{64B8D3A3-5BC9-4BB5-898A-DB48E48CACD3}" type="pres">
      <dgm:prSet presAssocID="{CA15FC31-647E-4D5C-8DDE-48D91C441B37}" presName="text_2" presStyleLbl="node1" presStyleIdx="1" presStyleCnt="5">
        <dgm:presLayoutVars>
          <dgm:bulletEnabled val="1"/>
        </dgm:presLayoutVars>
      </dgm:prSet>
      <dgm:spPr/>
      <dgm:t>
        <a:bodyPr/>
        <a:lstStyle/>
        <a:p>
          <a:endParaRPr lang="ru-RU"/>
        </a:p>
      </dgm:t>
    </dgm:pt>
    <dgm:pt modelId="{1601D5FD-7087-455C-A1B2-CDE88DA7B95A}" type="pres">
      <dgm:prSet presAssocID="{CA15FC31-647E-4D5C-8DDE-48D91C441B37}" presName="accent_2" presStyleCnt="0"/>
      <dgm:spPr/>
    </dgm:pt>
    <dgm:pt modelId="{C7ABA311-8028-4465-81CC-8A59403ECC39}" type="pres">
      <dgm:prSet presAssocID="{CA15FC31-647E-4D5C-8DDE-48D91C441B37}" presName="accentRepeatNode" presStyleLbl="solidFgAcc1" presStyleIdx="1" presStyleCnt="5"/>
      <dgm:spPr>
        <a:solidFill>
          <a:schemeClr val="accent1">
            <a:lumMod val="40000"/>
            <a:lumOff val="60000"/>
          </a:schemeClr>
        </a:solidFill>
      </dgm:spPr>
    </dgm:pt>
    <dgm:pt modelId="{69AE90A8-10A4-4FE0-B28A-6B3753750B6D}" type="pres">
      <dgm:prSet presAssocID="{760A88DE-0B03-4D3D-9239-994AD3E804C3}" presName="text_3" presStyleLbl="node1" presStyleIdx="2" presStyleCnt="5">
        <dgm:presLayoutVars>
          <dgm:bulletEnabled val="1"/>
        </dgm:presLayoutVars>
      </dgm:prSet>
      <dgm:spPr/>
      <dgm:t>
        <a:bodyPr/>
        <a:lstStyle/>
        <a:p>
          <a:endParaRPr lang="ru-RU"/>
        </a:p>
      </dgm:t>
    </dgm:pt>
    <dgm:pt modelId="{10ACD8C5-0211-4F50-9877-1590E3D724B5}" type="pres">
      <dgm:prSet presAssocID="{760A88DE-0B03-4D3D-9239-994AD3E804C3}" presName="accent_3" presStyleCnt="0"/>
      <dgm:spPr/>
    </dgm:pt>
    <dgm:pt modelId="{E0267E0B-1B90-4C7C-B28D-E5115840EAAC}" type="pres">
      <dgm:prSet presAssocID="{760A88DE-0B03-4D3D-9239-994AD3E804C3}" presName="accentRepeatNode" presStyleLbl="solidFgAcc1" presStyleIdx="2" presStyleCnt="5"/>
      <dgm:spPr>
        <a:solidFill>
          <a:schemeClr val="accent1">
            <a:lumMod val="40000"/>
            <a:lumOff val="60000"/>
          </a:schemeClr>
        </a:solidFill>
      </dgm:spPr>
    </dgm:pt>
    <dgm:pt modelId="{E7F24EC9-9A0C-4392-9025-DEF46770CB55}" type="pres">
      <dgm:prSet presAssocID="{03094278-32A3-40BE-A3F4-CB77F1C4C95C}" presName="text_4" presStyleLbl="node1" presStyleIdx="3" presStyleCnt="5">
        <dgm:presLayoutVars>
          <dgm:bulletEnabled val="1"/>
        </dgm:presLayoutVars>
      </dgm:prSet>
      <dgm:spPr/>
      <dgm:t>
        <a:bodyPr/>
        <a:lstStyle/>
        <a:p>
          <a:endParaRPr lang="ru-RU"/>
        </a:p>
      </dgm:t>
    </dgm:pt>
    <dgm:pt modelId="{4968DC24-654A-4E4C-834E-F0B832C862A7}" type="pres">
      <dgm:prSet presAssocID="{03094278-32A3-40BE-A3F4-CB77F1C4C95C}" presName="accent_4" presStyleCnt="0"/>
      <dgm:spPr/>
    </dgm:pt>
    <dgm:pt modelId="{1890FD0A-2F56-41CD-BE21-4753AED551AB}" type="pres">
      <dgm:prSet presAssocID="{03094278-32A3-40BE-A3F4-CB77F1C4C95C}" presName="accentRepeatNode" presStyleLbl="solidFgAcc1" presStyleIdx="3" presStyleCnt="5"/>
      <dgm:spPr>
        <a:solidFill>
          <a:schemeClr val="accent1">
            <a:lumMod val="40000"/>
            <a:lumOff val="60000"/>
          </a:schemeClr>
        </a:solidFill>
      </dgm:spPr>
    </dgm:pt>
    <dgm:pt modelId="{4664E773-45E2-43D8-AE34-2374E039D6DB}" type="pres">
      <dgm:prSet presAssocID="{149765D3-2A18-4CB9-8853-C427EF5B6AB9}" presName="text_5" presStyleLbl="node1" presStyleIdx="4" presStyleCnt="5">
        <dgm:presLayoutVars>
          <dgm:bulletEnabled val="1"/>
        </dgm:presLayoutVars>
      </dgm:prSet>
      <dgm:spPr/>
      <dgm:t>
        <a:bodyPr/>
        <a:lstStyle/>
        <a:p>
          <a:endParaRPr lang="ru-RU"/>
        </a:p>
      </dgm:t>
    </dgm:pt>
    <dgm:pt modelId="{6353C9B4-AA63-4391-A367-7B219B381B4E}" type="pres">
      <dgm:prSet presAssocID="{149765D3-2A18-4CB9-8853-C427EF5B6AB9}" presName="accent_5" presStyleCnt="0"/>
      <dgm:spPr/>
    </dgm:pt>
    <dgm:pt modelId="{1FD674C6-661E-4453-B87E-46E9FDD0A03F}" type="pres">
      <dgm:prSet presAssocID="{149765D3-2A18-4CB9-8853-C427EF5B6AB9}" presName="accentRepeatNode" presStyleLbl="solidFgAcc1" presStyleIdx="4" presStyleCnt="5"/>
      <dgm:spPr>
        <a:solidFill>
          <a:schemeClr val="accent1">
            <a:lumMod val="40000"/>
            <a:lumOff val="60000"/>
          </a:schemeClr>
        </a:solidFill>
      </dgm:spPr>
    </dgm:pt>
  </dgm:ptLst>
  <dgm:cxnLst>
    <dgm:cxn modelId="{8000DAAB-460E-47A2-A077-345C0BAB7003}" srcId="{8AF75B2E-BCBC-4879-B344-1D4EE18EFBE1}" destId="{CA15FC31-647E-4D5C-8DDE-48D91C441B37}" srcOrd="1" destOrd="0" parTransId="{72CAC846-D492-4612-B891-96F47F1AA9FB}" sibTransId="{473CF8E9-2720-4F90-93C9-946595A4F948}"/>
    <dgm:cxn modelId="{32A54D70-CF71-4B18-928B-101915CD3771}" srcId="{8AF75B2E-BCBC-4879-B344-1D4EE18EFBE1}" destId="{760A88DE-0B03-4D3D-9239-994AD3E804C3}" srcOrd="2" destOrd="0" parTransId="{A56C0684-B86B-4BB5-9B5A-F89D0504DC37}" sibTransId="{860CEEA8-4D27-4E4A-8865-9F422C568E2F}"/>
    <dgm:cxn modelId="{31556A36-7568-407E-99A4-93F8FA6FD7AA}" type="presOf" srcId="{CA15FC31-647E-4D5C-8DDE-48D91C441B37}" destId="{64B8D3A3-5BC9-4BB5-898A-DB48E48CACD3}" srcOrd="0" destOrd="0" presId="urn:microsoft.com/office/officeart/2008/layout/VerticalCurvedList"/>
    <dgm:cxn modelId="{359DE2FE-F438-4E3F-985D-A04605B29CDE}" type="presOf" srcId="{03094278-32A3-40BE-A3F4-CB77F1C4C95C}" destId="{E7F24EC9-9A0C-4392-9025-DEF46770CB55}" srcOrd="0" destOrd="0" presId="urn:microsoft.com/office/officeart/2008/layout/VerticalCurvedList"/>
    <dgm:cxn modelId="{3E564988-93C2-4EF5-9F33-82DD05524F8F}" srcId="{8AF75B2E-BCBC-4879-B344-1D4EE18EFBE1}" destId="{03094278-32A3-40BE-A3F4-CB77F1C4C95C}" srcOrd="3" destOrd="0" parTransId="{79B3462B-0663-4D84-9AD7-46E9242BF450}" sibTransId="{C9FB0340-3F54-42D4-AEE2-22F4BD3756EC}"/>
    <dgm:cxn modelId="{CCC8C4CE-8E39-4E9F-AF10-964271F4E0EE}" type="presOf" srcId="{8AF75B2E-BCBC-4879-B344-1D4EE18EFBE1}" destId="{AF7D3497-21C9-42D5-8794-BC60C459B1AA}" srcOrd="0" destOrd="0" presId="urn:microsoft.com/office/officeart/2008/layout/VerticalCurvedList"/>
    <dgm:cxn modelId="{5B4127E1-60E3-4ED3-8FFD-3196691CEEAA}" type="presOf" srcId="{760A88DE-0B03-4D3D-9239-994AD3E804C3}" destId="{69AE90A8-10A4-4FE0-B28A-6B3753750B6D}" srcOrd="0" destOrd="0" presId="urn:microsoft.com/office/officeart/2008/layout/VerticalCurvedList"/>
    <dgm:cxn modelId="{DEAD174E-5F83-463C-9AD5-406AB4D8DFF5}" type="presOf" srcId="{149765D3-2A18-4CB9-8853-C427EF5B6AB9}" destId="{4664E773-45E2-43D8-AE34-2374E039D6DB}" srcOrd="0" destOrd="0" presId="urn:microsoft.com/office/officeart/2008/layout/VerticalCurvedList"/>
    <dgm:cxn modelId="{9FA1A5FC-79FF-41E8-929C-2B25548CB30C}" type="presOf" srcId="{14BB5801-A295-49E4-8C7B-3B909AF3A1E5}" destId="{C071EB8D-487A-4550-B53E-4776BCEB4E8E}" srcOrd="0" destOrd="0" presId="urn:microsoft.com/office/officeart/2008/layout/VerticalCurvedList"/>
    <dgm:cxn modelId="{8AA76DA5-CC40-4166-8EA2-CE8814EE9BAE}" srcId="{8AF75B2E-BCBC-4879-B344-1D4EE18EFBE1}" destId="{47D7F841-7ED6-456F-9A1B-6C792F3FADE8}" srcOrd="0" destOrd="0" parTransId="{933612BE-14D8-47D2-B214-2FD3C113A2BF}" sibTransId="{14BB5801-A295-49E4-8C7B-3B909AF3A1E5}"/>
    <dgm:cxn modelId="{0BEB7794-E8E4-44BA-85B7-145BB372653E}" type="presOf" srcId="{47D7F841-7ED6-456F-9A1B-6C792F3FADE8}" destId="{50268D9D-F4F2-4847-88B7-26CA59F55512}" srcOrd="0" destOrd="0" presId="urn:microsoft.com/office/officeart/2008/layout/VerticalCurvedList"/>
    <dgm:cxn modelId="{F41EE353-B4A8-43DE-AB15-95FE9E295DB7}" srcId="{8AF75B2E-BCBC-4879-B344-1D4EE18EFBE1}" destId="{149765D3-2A18-4CB9-8853-C427EF5B6AB9}" srcOrd="4" destOrd="0" parTransId="{6F82EE1F-8438-4F6A-B001-7C94C529D7AF}" sibTransId="{F2D006CD-1D41-4361-AC3C-CF4BC059B5DD}"/>
    <dgm:cxn modelId="{0EB0D93D-0951-4EE9-9D29-720C0D732A0E}" type="presParOf" srcId="{AF7D3497-21C9-42D5-8794-BC60C459B1AA}" destId="{3CDF8335-F348-425C-8251-1461DF89164E}" srcOrd="0" destOrd="0" presId="urn:microsoft.com/office/officeart/2008/layout/VerticalCurvedList"/>
    <dgm:cxn modelId="{4ECEFD63-52B5-4C5A-A669-EDD51F692254}" type="presParOf" srcId="{3CDF8335-F348-425C-8251-1461DF89164E}" destId="{FEDD46F1-B968-40A6-A391-AE5E04BABB98}" srcOrd="0" destOrd="0" presId="urn:microsoft.com/office/officeart/2008/layout/VerticalCurvedList"/>
    <dgm:cxn modelId="{30FD7A3A-B492-4BA2-B6D9-EA8FF0580FF5}" type="presParOf" srcId="{FEDD46F1-B968-40A6-A391-AE5E04BABB98}" destId="{46DFFA42-3736-461B-9768-C72CFF09CDDB}" srcOrd="0" destOrd="0" presId="urn:microsoft.com/office/officeart/2008/layout/VerticalCurvedList"/>
    <dgm:cxn modelId="{EDEB6D3D-6354-4325-85E5-9A4199C182F2}" type="presParOf" srcId="{FEDD46F1-B968-40A6-A391-AE5E04BABB98}" destId="{C071EB8D-487A-4550-B53E-4776BCEB4E8E}" srcOrd="1" destOrd="0" presId="urn:microsoft.com/office/officeart/2008/layout/VerticalCurvedList"/>
    <dgm:cxn modelId="{D53F458C-4683-4412-A42B-183A19123649}" type="presParOf" srcId="{FEDD46F1-B968-40A6-A391-AE5E04BABB98}" destId="{5CEE2D90-BACA-475E-B0E6-6DC4137635E5}" srcOrd="2" destOrd="0" presId="urn:microsoft.com/office/officeart/2008/layout/VerticalCurvedList"/>
    <dgm:cxn modelId="{5C26D1CD-1F14-407B-89E4-CD1C1BD702A5}" type="presParOf" srcId="{FEDD46F1-B968-40A6-A391-AE5E04BABB98}" destId="{0C9A399C-0D54-49EC-8510-08883F55319A}" srcOrd="3" destOrd="0" presId="urn:microsoft.com/office/officeart/2008/layout/VerticalCurvedList"/>
    <dgm:cxn modelId="{A76B015F-ADAE-4C46-ADDE-27058412E5E6}" type="presParOf" srcId="{3CDF8335-F348-425C-8251-1461DF89164E}" destId="{50268D9D-F4F2-4847-88B7-26CA59F55512}" srcOrd="1" destOrd="0" presId="urn:microsoft.com/office/officeart/2008/layout/VerticalCurvedList"/>
    <dgm:cxn modelId="{2A20C3B3-8B69-46E4-A652-D18833BC6FC0}" type="presParOf" srcId="{3CDF8335-F348-425C-8251-1461DF89164E}" destId="{C856CB98-8153-4AAF-808A-B8DF9194C936}" srcOrd="2" destOrd="0" presId="urn:microsoft.com/office/officeart/2008/layout/VerticalCurvedList"/>
    <dgm:cxn modelId="{F91BDB72-C10B-4943-A794-A26EAD443360}" type="presParOf" srcId="{C856CB98-8153-4AAF-808A-B8DF9194C936}" destId="{F2171A37-90C6-418B-B55B-7DC5B90D3523}" srcOrd="0" destOrd="0" presId="urn:microsoft.com/office/officeart/2008/layout/VerticalCurvedList"/>
    <dgm:cxn modelId="{FF45AEB8-CF6F-4B85-9EDB-AC414729AE8D}" type="presParOf" srcId="{3CDF8335-F348-425C-8251-1461DF89164E}" destId="{64B8D3A3-5BC9-4BB5-898A-DB48E48CACD3}" srcOrd="3" destOrd="0" presId="urn:microsoft.com/office/officeart/2008/layout/VerticalCurvedList"/>
    <dgm:cxn modelId="{FBC0FAE6-4138-4222-A290-18A545AFE0EC}" type="presParOf" srcId="{3CDF8335-F348-425C-8251-1461DF89164E}" destId="{1601D5FD-7087-455C-A1B2-CDE88DA7B95A}" srcOrd="4" destOrd="0" presId="urn:microsoft.com/office/officeart/2008/layout/VerticalCurvedList"/>
    <dgm:cxn modelId="{9531917F-595F-498D-96F7-BF451D586A51}" type="presParOf" srcId="{1601D5FD-7087-455C-A1B2-CDE88DA7B95A}" destId="{C7ABA311-8028-4465-81CC-8A59403ECC39}" srcOrd="0" destOrd="0" presId="urn:microsoft.com/office/officeart/2008/layout/VerticalCurvedList"/>
    <dgm:cxn modelId="{D8194E91-B4F0-43CB-9790-E1D53E87A190}" type="presParOf" srcId="{3CDF8335-F348-425C-8251-1461DF89164E}" destId="{69AE90A8-10A4-4FE0-B28A-6B3753750B6D}" srcOrd="5" destOrd="0" presId="urn:microsoft.com/office/officeart/2008/layout/VerticalCurvedList"/>
    <dgm:cxn modelId="{E68833DC-B631-426E-854C-6021C723E8CF}" type="presParOf" srcId="{3CDF8335-F348-425C-8251-1461DF89164E}" destId="{10ACD8C5-0211-4F50-9877-1590E3D724B5}" srcOrd="6" destOrd="0" presId="urn:microsoft.com/office/officeart/2008/layout/VerticalCurvedList"/>
    <dgm:cxn modelId="{6EE2DF93-5A55-40A8-8083-768CBB5F1FA5}" type="presParOf" srcId="{10ACD8C5-0211-4F50-9877-1590E3D724B5}" destId="{E0267E0B-1B90-4C7C-B28D-E5115840EAAC}" srcOrd="0" destOrd="0" presId="urn:microsoft.com/office/officeart/2008/layout/VerticalCurvedList"/>
    <dgm:cxn modelId="{549E6AB7-FBD3-4B32-B41B-FAC451F7667B}" type="presParOf" srcId="{3CDF8335-F348-425C-8251-1461DF89164E}" destId="{E7F24EC9-9A0C-4392-9025-DEF46770CB55}" srcOrd="7" destOrd="0" presId="urn:microsoft.com/office/officeart/2008/layout/VerticalCurvedList"/>
    <dgm:cxn modelId="{BC67FD1D-5C5A-494A-9785-938C218F376C}" type="presParOf" srcId="{3CDF8335-F348-425C-8251-1461DF89164E}" destId="{4968DC24-654A-4E4C-834E-F0B832C862A7}" srcOrd="8" destOrd="0" presId="urn:microsoft.com/office/officeart/2008/layout/VerticalCurvedList"/>
    <dgm:cxn modelId="{F498A759-4F3F-4AE1-89D9-18FF671FF0EC}" type="presParOf" srcId="{4968DC24-654A-4E4C-834E-F0B832C862A7}" destId="{1890FD0A-2F56-41CD-BE21-4753AED551AB}" srcOrd="0" destOrd="0" presId="urn:microsoft.com/office/officeart/2008/layout/VerticalCurvedList"/>
    <dgm:cxn modelId="{8476A907-FBF6-4241-92D1-387344800B57}" type="presParOf" srcId="{3CDF8335-F348-425C-8251-1461DF89164E}" destId="{4664E773-45E2-43D8-AE34-2374E039D6DB}" srcOrd="9" destOrd="0" presId="urn:microsoft.com/office/officeart/2008/layout/VerticalCurvedList"/>
    <dgm:cxn modelId="{B17C6CD3-3102-4E05-B67D-4CF193B8A2B3}" type="presParOf" srcId="{3CDF8335-F348-425C-8251-1461DF89164E}" destId="{6353C9B4-AA63-4391-A367-7B219B381B4E}" srcOrd="10" destOrd="0" presId="urn:microsoft.com/office/officeart/2008/layout/VerticalCurvedList"/>
    <dgm:cxn modelId="{DD27C6C5-E5BC-4478-B104-DEA02555166A}" type="presParOf" srcId="{6353C9B4-AA63-4391-A367-7B219B381B4E}" destId="{1FD674C6-661E-4453-B87E-46E9FDD0A03F}"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9FD6C2-A695-4C8F-9CD0-F60FB438B25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ru-RU"/>
        </a:p>
      </dgm:t>
    </dgm:pt>
    <dgm:pt modelId="{59B4A311-3519-4F2E-9A12-6077792371BF}">
      <dgm:prSet phldrT="[Текст]"/>
      <dgm:spPr>
        <a:solidFill>
          <a:schemeClr val="accent4">
            <a:lumMod val="75000"/>
          </a:schemeClr>
        </a:solidFill>
        <a:ln>
          <a:solidFill>
            <a:schemeClr val="tx1"/>
          </a:solidFill>
        </a:ln>
      </dgm:spPr>
      <dgm:t>
        <a:bodyPr/>
        <a:lstStyle/>
        <a:p>
          <a:r>
            <a:rPr lang="uk-UA" dirty="0" smtClean="0"/>
            <a:t>Форми здійснення користування</a:t>
          </a:r>
          <a:endParaRPr lang="ru-RU" dirty="0"/>
        </a:p>
      </dgm:t>
    </dgm:pt>
    <dgm:pt modelId="{41689D99-63E4-4199-9DF2-4E31C07CD404}" type="parTrans" cxnId="{28AC4AC1-E6D8-4E77-8D99-77AF7F69E7D0}">
      <dgm:prSet/>
      <dgm:spPr/>
      <dgm:t>
        <a:bodyPr/>
        <a:lstStyle/>
        <a:p>
          <a:endParaRPr lang="ru-RU"/>
        </a:p>
      </dgm:t>
    </dgm:pt>
    <dgm:pt modelId="{EDBDE5E1-8C31-4AFE-9A04-FA69F9D11CCE}" type="sibTrans" cxnId="{28AC4AC1-E6D8-4E77-8D99-77AF7F69E7D0}">
      <dgm:prSet/>
      <dgm:spPr/>
      <dgm:t>
        <a:bodyPr/>
        <a:lstStyle/>
        <a:p>
          <a:endParaRPr lang="ru-RU"/>
        </a:p>
      </dgm:t>
    </dgm:pt>
    <dgm:pt modelId="{B67A810A-9054-4B7E-810A-D21643BE619B}">
      <dgm:prSet phldrT="[Текст]"/>
      <dgm:spPr>
        <a:solidFill>
          <a:schemeClr val="accent2">
            <a:lumMod val="50000"/>
          </a:schemeClr>
        </a:solidFill>
        <a:ln>
          <a:solidFill>
            <a:schemeClr val="tx1"/>
          </a:solidFill>
        </a:ln>
      </dgm:spPr>
      <dgm:t>
        <a:bodyPr/>
        <a:lstStyle/>
        <a:p>
          <a:r>
            <a:rPr lang="uk-UA" dirty="0" smtClean="0"/>
            <a:t>Передача в </a:t>
          </a:r>
          <a:r>
            <a:rPr lang="uk-UA" dirty="0" err="1" smtClean="0"/>
            <a:t>найм</a:t>
          </a:r>
          <a:endParaRPr lang="ru-RU" dirty="0"/>
        </a:p>
      </dgm:t>
    </dgm:pt>
    <dgm:pt modelId="{50CF653F-0FE8-43E8-96FF-C33D3191147A}" type="parTrans" cxnId="{95A33BD5-7F5B-4ACB-9B79-FBEB28287E73}">
      <dgm:prSet/>
      <dgm:spPr>
        <a:solidFill>
          <a:schemeClr val="accent1">
            <a:lumMod val="60000"/>
            <a:lumOff val="40000"/>
          </a:schemeClr>
        </a:solidFill>
        <a:ln>
          <a:solidFill>
            <a:schemeClr val="tx1"/>
          </a:solidFill>
        </a:ln>
      </dgm:spPr>
      <dgm:t>
        <a:bodyPr/>
        <a:lstStyle/>
        <a:p>
          <a:endParaRPr lang="ru-RU"/>
        </a:p>
      </dgm:t>
    </dgm:pt>
    <dgm:pt modelId="{DCE477E2-2730-4B95-8B33-7BD3C87DF101}" type="sibTrans" cxnId="{95A33BD5-7F5B-4ACB-9B79-FBEB28287E73}">
      <dgm:prSet/>
      <dgm:spPr/>
      <dgm:t>
        <a:bodyPr/>
        <a:lstStyle/>
        <a:p>
          <a:endParaRPr lang="ru-RU"/>
        </a:p>
      </dgm:t>
    </dgm:pt>
    <dgm:pt modelId="{2A9115F2-0554-422D-A92B-C9EC2138A921}">
      <dgm:prSet phldrT="[Текст]"/>
      <dgm:spPr>
        <a:solidFill>
          <a:schemeClr val="accent5">
            <a:lumMod val="75000"/>
          </a:schemeClr>
        </a:solidFill>
        <a:ln>
          <a:solidFill>
            <a:schemeClr val="tx1"/>
          </a:solidFill>
        </a:ln>
      </dgm:spPr>
      <dgm:t>
        <a:bodyPr/>
        <a:lstStyle/>
        <a:p>
          <a:r>
            <a:rPr lang="uk-UA" dirty="0" smtClean="0"/>
            <a:t>Оренда</a:t>
          </a:r>
          <a:endParaRPr lang="ru-RU" dirty="0"/>
        </a:p>
      </dgm:t>
    </dgm:pt>
    <dgm:pt modelId="{39347CAC-FB97-4B30-91F9-B6A4ABE9E549}" type="parTrans" cxnId="{BDE89272-7063-4798-93FE-BF9066D057BA}">
      <dgm:prSet/>
      <dgm:spPr>
        <a:solidFill>
          <a:schemeClr val="accent1">
            <a:lumMod val="60000"/>
            <a:lumOff val="40000"/>
          </a:schemeClr>
        </a:solidFill>
        <a:ln>
          <a:solidFill>
            <a:schemeClr val="tx1"/>
          </a:solidFill>
        </a:ln>
      </dgm:spPr>
      <dgm:t>
        <a:bodyPr/>
        <a:lstStyle/>
        <a:p>
          <a:endParaRPr lang="ru-RU"/>
        </a:p>
      </dgm:t>
    </dgm:pt>
    <dgm:pt modelId="{8124DEF9-44E0-4D21-A746-FBFC16363BB9}" type="sibTrans" cxnId="{BDE89272-7063-4798-93FE-BF9066D057BA}">
      <dgm:prSet/>
      <dgm:spPr/>
      <dgm:t>
        <a:bodyPr/>
        <a:lstStyle/>
        <a:p>
          <a:endParaRPr lang="ru-RU"/>
        </a:p>
      </dgm:t>
    </dgm:pt>
    <dgm:pt modelId="{F5DCD9BD-98C0-4FB6-AEC3-5C248F479E7C}">
      <dgm:prSet phldrT="[Текст]"/>
      <dgm:spPr>
        <a:solidFill>
          <a:schemeClr val="accent6">
            <a:lumMod val="75000"/>
          </a:schemeClr>
        </a:solidFill>
        <a:ln>
          <a:solidFill>
            <a:schemeClr val="tx1"/>
          </a:solidFill>
        </a:ln>
      </dgm:spPr>
      <dgm:t>
        <a:bodyPr/>
        <a:lstStyle/>
        <a:p>
          <a:r>
            <a:rPr lang="uk-UA" dirty="0" smtClean="0"/>
            <a:t>Споживання</a:t>
          </a:r>
          <a:endParaRPr lang="ru-RU" dirty="0"/>
        </a:p>
      </dgm:t>
    </dgm:pt>
    <dgm:pt modelId="{008BB372-1EA0-4085-A65B-015B432B345A}" type="parTrans" cxnId="{7DB3C7D4-ABEA-443B-B6F6-5ECDE1E435DB}">
      <dgm:prSet/>
      <dgm:spPr>
        <a:solidFill>
          <a:schemeClr val="accent1">
            <a:lumMod val="60000"/>
            <a:lumOff val="40000"/>
          </a:schemeClr>
        </a:solidFill>
        <a:ln>
          <a:solidFill>
            <a:schemeClr val="tx1"/>
          </a:solidFill>
        </a:ln>
      </dgm:spPr>
      <dgm:t>
        <a:bodyPr/>
        <a:lstStyle/>
        <a:p>
          <a:endParaRPr lang="ru-RU"/>
        </a:p>
      </dgm:t>
    </dgm:pt>
    <dgm:pt modelId="{16B46EAD-EAF9-4B26-8786-AB3A12E54524}" type="sibTrans" cxnId="{7DB3C7D4-ABEA-443B-B6F6-5ECDE1E435DB}">
      <dgm:prSet/>
      <dgm:spPr/>
      <dgm:t>
        <a:bodyPr/>
        <a:lstStyle/>
        <a:p>
          <a:endParaRPr lang="ru-RU"/>
        </a:p>
      </dgm:t>
    </dgm:pt>
    <dgm:pt modelId="{2D4DFDF7-5217-4BE6-B023-22880F5EF0BA}" type="pres">
      <dgm:prSet presAssocID="{E89FD6C2-A695-4C8F-9CD0-F60FB438B25E}" presName="cycle" presStyleCnt="0">
        <dgm:presLayoutVars>
          <dgm:chMax val="1"/>
          <dgm:dir/>
          <dgm:animLvl val="ctr"/>
          <dgm:resizeHandles val="exact"/>
        </dgm:presLayoutVars>
      </dgm:prSet>
      <dgm:spPr/>
      <dgm:t>
        <a:bodyPr/>
        <a:lstStyle/>
        <a:p>
          <a:endParaRPr lang="ru-RU"/>
        </a:p>
      </dgm:t>
    </dgm:pt>
    <dgm:pt modelId="{0ECD6C17-A639-4A29-958A-2E4F43846E2C}" type="pres">
      <dgm:prSet presAssocID="{59B4A311-3519-4F2E-9A12-6077792371BF}" presName="centerShape" presStyleLbl="node0" presStyleIdx="0" presStyleCnt="1" custScaleX="125019" custScaleY="131561" custLinFactNeighborX="61935" custLinFactNeighborY="3395"/>
      <dgm:spPr/>
      <dgm:t>
        <a:bodyPr/>
        <a:lstStyle/>
        <a:p>
          <a:endParaRPr lang="ru-RU"/>
        </a:p>
      </dgm:t>
    </dgm:pt>
    <dgm:pt modelId="{D2F1D146-0B10-449B-A7F6-49722F99597B}" type="pres">
      <dgm:prSet presAssocID="{50CF653F-0FE8-43E8-96FF-C33D3191147A}" presName="parTrans" presStyleLbl="bgSibTrans2D1" presStyleIdx="0" presStyleCnt="3" custLinFactNeighborX="11613" custLinFactNeighborY="24065"/>
      <dgm:spPr/>
      <dgm:t>
        <a:bodyPr/>
        <a:lstStyle/>
        <a:p>
          <a:endParaRPr lang="ru-RU"/>
        </a:p>
      </dgm:t>
    </dgm:pt>
    <dgm:pt modelId="{126C9CA7-8115-46B9-8C12-8AE7F2B1893A}" type="pres">
      <dgm:prSet presAssocID="{B67A810A-9054-4B7E-810A-D21643BE619B}" presName="node" presStyleLbl="node1" presStyleIdx="0" presStyleCnt="3" custScaleX="136007" custScaleY="105702" custRadScaleRad="102894" custRadScaleInc="-81197">
        <dgm:presLayoutVars>
          <dgm:bulletEnabled val="1"/>
        </dgm:presLayoutVars>
      </dgm:prSet>
      <dgm:spPr/>
      <dgm:t>
        <a:bodyPr/>
        <a:lstStyle/>
        <a:p>
          <a:endParaRPr lang="ru-RU"/>
        </a:p>
      </dgm:t>
    </dgm:pt>
    <dgm:pt modelId="{1CEDB7C2-0C76-4B61-977B-3627AB03091E}" type="pres">
      <dgm:prSet presAssocID="{39347CAC-FB97-4B30-91F9-B6A4ABE9E549}" presName="parTrans" presStyleLbl="bgSibTrans2D1" presStyleIdx="1" presStyleCnt="3" custAng="491043" custLinFactNeighborX="18601" custLinFactNeighborY="-40852"/>
      <dgm:spPr/>
      <dgm:t>
        <a:bodyPr/>
        <a:lstStyle/>
        <a:p>
          <a:endParaRPr lang="ru-RU"/>
        </a:p>
      </dgm:t>
    </dgm:pt>
    <dgm:pt modelId="{69EB5A2C-F9B8-428C-9CFA-6FA912745F8D}" type="pres">
      <dgm:prSet presAssocID="{2A9115F2-0554-422D-A92B-C9EC2138A921}" presName="node" presStyleLbl="node1" presStyleIdx="1" presStyleCnt="3" custScaleX="115819" custScaleY="106490" custRadScaleRad="41895" custRadScaleInc="-15193">
        <dgm:presLayoutVars>
          <dgm:bulletEnabled val="1"/>
        </dgm:presLayoutVars>
      </dgm:prSet>
      <dgm:spPr/>
      <dgm:t>
        <a:bodyPr/>
        <a:lstStyle/>
        <a:p>
          <a:endParaRPr lang="ru-RU"/>
        </a:p>
      </dgm:t>
    </dgm:pt>
    <dgm:pt modelId="{98C3F8EF-1850-4406-98F2-AFA19D123478}" type="pres">
      <dgm:prSet presAssocID="{008BB372-1EA0-4085-A65B-015B432B345A}" presName="parTrans" presStyleLbl="bgSibTrans2D1" presStyleIdx="2" presStyleCnt="3" custLinFactNeighborX="6935" custLinFactNeighborY="81822"/>
      <dgm:spPr/>
      <dgm:t>
        <a:bodyPr/>
        <a:lstStyle/>
        <a:p>
          <a:endParaRPr lang="ru-RU"/>
        </a:p>
      </dgm:t>
    </dgm:pt>
    <dgm:pt modelId="{6885E2C8-1BA2-45DC-A488-BAF29A584CD8}" type="pres">
      <dgm:prSet presAssocID="{F5DCD9BD-98C0-4FB6-AEC3-5C248F479E7C}" presName="node" presStyleLbl="node1" presStyleIdx="2" presStyleCnt="3" custScaleX="115801" custScaleY="101293" custRadScaleRad="153215" custRadScaleInc="-5505">
        <dgm:presLayoutVars>
          <dgm:bulletEnabled val="1"/>
        </dgm:presLayoutVars>
      </dgm:prSet>
      <dgm:spPr/>
      <dgm:t>
        <a:bodyPr/>
        <a:lstStyle/>
        <a:p>
          <a:endParaRPr lang="ru-RU"/>
        </a:p>
      </dgm:t>
    </dgm:pt>
  </dgm:ptLst>
  <dgm:cxnLst>
    <dgm:cxn modelId="{8C40DEF8-113A-4390-9719-E84C75CCF26A}" type="presOf" srcId="{59B4A311-3519-4F2E-9A12-6077792371BF}" destId="{0ECD6C17-A639-4A29-958A-2E4F43846E2C}" srcOrd="0" destOrd="0" presId="urn:microsoft.com/office/officeart/2005/8/layout/radial4"/>
    <dgm:cxn modelId="{BDE89272-7063-4798-93FE-BF9066D057BA}" srcId="{59B4A311-3519-4F2E-9A12-6077792371BF}" destId="{2A9115F2-0554-422D-A92B-C9EC2138A921}" srcOrd="1" destOrd="0" parTransId="{39347CAC-FB97-4B30-91F9-B6A4ABE9E549}" sibTransId="{8124DEF9-44E0-4D21-A746-FBFC16363BB9}"/>
    <dgm:cxn modelId="{99BF796E-8B0F-4427-99AB-54579AA4083C}" type="presOf" srcId="{E89FD6C2-A695-4C8F-9CD0-F60FB438B25E}" destId="{2D4DFDF7-5217-4BE6-B023-22880F5EF0BA}" srcOrd="0" destOrd="0" presId="urn:microsoft.com/office/officeart/2005/8/layout/radial4"/>
    <dgm:cxn modelId="{C4297F8A-11F8-4860-A385-7AC6D1E7DF4D}" type="presOf" srcId="{50CF653F-0FE8-43E8-96FF-C33D3191147A}" destId="{D2F1D146-0B10-449B-A7F6-49722F99597B}" srcOrd="0" destOrd="0" presId="urn:microsoft.com/office/officeart/2005/8/layout/radial4"/>
    <dgm:cxn modelId="{95A33BD5-7F5B-4ACB-9B79-FBEB28287E73}" srcId="{59B4A311-3519-4F2E-9A12-6077792371BF}" destId="{B67A810A-9054-4B7E-810A-D21643BE619B}" srcOrd="0" destOrd="0" parTransId="{50CF653F-0FE8-43E8-96FF-C33D3191147A}" sibTransId="{DCE477E2-2730-4B95-8B33-7BD3C87DF101}"/>
    <dgm:cxn modelId="{49B18922-B7B6-4946-94C8-6D04171D57CE}" type="presOf" srcId="{2A9115F2-0554-422D-A92B-C9EC2138A921}" destId="{69EB5A2C-F9B8-428C-9CFA-6FA912745F8D}" srcOrd="0" destOrd="0" presId="urn:microsoft.com/office/officeart/2005/8/layout/radial4"/>
    <dgm:cxn modelId="{7DB3C7D4-ABEA-443B-B6F6-5ECDE1E435DB}" srcId="{59B4A311-3519-4F2E-9A12-6077792371BF}" destId="{F5DCD9BD-98C0-4FB6-AEC3-5C248F479E7C}" srcOrd="2" destOrd="0" parTransId="{008BB372-1EA0-4085-A65B-015B432B345A}" sibTransId="{16B46EAD-EAF9-4B26-8786-AB3A12E54524}"/>
    <dgm:cxn modelId="{5730FD6D-B412-4024-AB1D-BFCB0E5E1254}" type="presOf" srcId="{F5DCD9BD-98C0-4FB6-AEC3-5C248F479E7C}" destId="{6885E2C8-1BA2-45DC-A488-BAF29A584CD8}" srcOrd="0" destOrd="0" presId="urn:microsoft.com/office/officeart/2005/8/layout/radial4"/>
    <dgm:cxn modelId="{7B68841A-53FB-4DD1-81BB-50AC09BAD2F6}" type="presOf" srcId="{39347CAC-FB97-4B30-91F9-B6A4ABE9E549}" destId="{1CEDB7C2-0C76-4B61-977B-3627AB03091E}" srcOrd="0" destOrd="0" presId="urn:microsoft.com/office/officeart/2005/8/layout/radial4"/>
    <dgm:cxn modelId="{8894CE33-15A0-45AB-B48D-6D62A22A41E4}" type="presOf" srcId="{B67A810A-9054-4B7E-810A-D21643BE619B}" destId="{126C9CA7-8115-46B9-8C12-8AE7F2B1893A}" srcOrd="0" destOrd="0" presId="urn:microsoft.com/office/officeart/2005/8/layout/radial4"/>
    <dgm:cxn modelId="{28AC4AC1-E6D8-4E77-8D99-77AF7F69E7D0}" srcId="{E89FD6C2-A695-4C8F-9CD0-F60FB438B25E}" destId="{59B4A311-3519-4F2E-9A12-6077792371BF}" srcOrd="0" destOrd="0" parTransId="{41689D99-63E4-4199-9DF2-4E31C07CD404}" sibTransId="{EDBDE5E1-8C31-4AFE-9A04-FA69F9D11CCE}"/>
    <dgm:cxn modelId="{767864F2-B6C6-4AB9-8FDB-5762A801E6B9}" type="presOf" srcId="{008BB372-1EA0-4085-A65B-015B432B345A}" destId="{98C3F8EF-1850-4406-98F2-AFA19D123478}" srcOrd="0" destOrd="0" presId="urn:microsoft.com/office/officeart/2005/8/layout/radial4"/>
    <dgm:cxn modelId="{33400CBE-06D1-466E-89D8-46E779BC4D68}" type="presParOf" srcId="{2D4DFDF7-5217-4BE6-B023-22880F5EF0BA}" destId="{0ECD6C17-A639-4A29-958A-2E4F43846E2C}" srcOrd="0" destOrd="0" presId="urn:microsoft.com/office/officeart/2005/8/layout/radial4"/>
    <dgm:cxn modelId="{BF436DD6-FC5F-4D26-A1FD-B993760A94CC}" type="presParOf" srcId="{2D4DFDF7-5217-4BE6-B023-22880F5EF0BA}" destId="{D2F1D146-0B10-449B-A7F6-49722F99597B}" srcOrd="1" destOrd="0" presId="urn:microsoft.com/office/officeart/2005/8/layout/radial4"/>
    <dgm:cxn modelId="{7C9FD5E9-1B22-4880-90F0-1E1AE66678EE}" type="presParOf" srcId="{2D4DFDF7-5217-4BE6-B023-22880F5EF0BA}" destId="{126C9CA7-8115-46B9-8C12-8AE7F2B1893A}" srcOrd="2" destOrd="0" presId="urn:microsoft.com/office/officeart/2005/8/layout/radial4"/>
    <dgm:cxn modelId="{7C5BED55-AC1C-4AB2-9668-47AF7ACEE045}" type="presParOf" srcId="{2D4DFDF7-5217-4BE6-B023-22880F5EF0BA}" destId="{1CEDB7C2-0C76-4B61-977B-3627AB03091E}" srcOrd="3" destOrd="0" presId="urn:microsoft.com/office/officeart/2005/8/layout/radial4"/>
    <dgm:cxn modelId="{C51F0C35-F0F0-410B-8E29-476C95A0BF23}" type="presParOf" srcId="{2D4DFDF7-5217-4BE6-B023-22880F5EF0BA}" destId="{69EB5A2C-F9B8-428C-9CFA-6FA912745F8D}" srcOrd="4" destOrd="0" presId="urn:microsoft.com/office/officeart/2005/8/layout/radial4"/>
    <dgm:cxn modelId="{DAED38CD-4237-4D3F-8DE1-CC9F98843B27}" type="presParOf" srcId="{2D4DFDF7-5217-4BE6-B023-22880F5EF0BA}" destId="{98C3F8EF-1850-4406-98F2-AFA19D123478}" srcOrd="5" destOrd="0" presId="urn:microsoft.com/office/officeart/2005/8/layout/radial4"/>
    <dgm:cxn modelId="{E79196E6-31CC-4303-A9B9-2445D31A4D69}" type="presParOf" srcId="{2D4DFDF7-5217-4BE6-B023-22880F5EF0BA}" destId="{6885E2C8-1BA2-45DC-A488-BAF29A584CD8}"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C98AB6-8C7B-42E9-A7C4-D07FB7D460D6}" type="doc">
      <dgm:prSet loTypeId="urn:microsoft.com/office/officeart/2005/8/layout/venn3" loCatId="relationship" qsTypeId="urn:microsoft.com/office/officeart/2005/8/quickstyle/3d1" qsCatId="3D" csTypeId="urn:microsoft.com/office/officeart/2005/8/colors/accent1_2" csCatId="accent1" phldr="1"/>
      <dgm:spPr/>
      <dgm:t>
        <a:bodyPr/>
        <a:lstStyle/>
        <a:p>
          <a:endParaRPr lang="ru-RU"/>
        </a:p>
      </dgm:t>
    </dgm:pt>
    <dgm:pt modelId="{86002472-16F7-460E-9511-B96503A1CBAD}">
      <dgm:prSet phldrT="[Текст]"/>
      <dgm:spPr>
        <a:ln w="28575">
          <a:solidFill>
            <a:schemeClr val="tx1"/>
          </a:solidFill>
        </a:ln>
      </dgm:spPr>
      <dgm:t>
        <a:bodyPr/>
        <a:lstStyle/>
        <a:p>
          <a:r>
            <a:rPr lang="uk-UA" b="1" dirty="0" smtClean="0"/>
            <a:t>Продати</a:t>
          </a:r>
          <a:endParaRPr lang="ru-RU" b="1" dirty="0"/>
        </a:p>
      </dgm:t>
    </dgm:pt>
    <dgm:pt modelId="{29AE9E8A-1C2B-4F88-9EA9-7DE3C49C2453}" type="parTrans" cxnId="{E94454D0-4D4D-45DD-A129-58C7C8C9432D}">
      <dgm:prSet/>
      <dgm:spPr/>
      <dgm:t>
        <a:bodyPr/>
        <a:lstStyle/>
        <a:p>
          <a:endParaRPr lang="ru-RU"/>
        </a:p>
      </dgm:t>
    </dgm:pt>
    <dgm:pt modelId="{17259EFA-8935-49E1-8943-DEB5BE123162}" type="sibTrans" cxnId="{E94454D0-4D4D-45DD-A129-58C7C8C9432D}">
      <dgm:prSet/>
      <dgm:spPr/>
      <dgm:t>
        <a:bodyPr/>
        <a:lstStyle/>
        <a:p>
          <a:endParaRPr lang="ru-RU"/>
        </a:p>
      </dgm:t>
    </dgm:pt>
    <dgm:pt modelId="{DBF34E19-B37E-4E8C-969B-6E38301D4314}">
      <dgm:prSet phldrT="[Текст]"/>
      <dgm:spPr>
        <a:ln w="28575">
          <a:solidFill>
            <a:schemeClr val="tx1"/>
          </a:solidFill>
        </a:ln>
      </dgm:spPr>
      <dgm:t>
        <a:bodyPr/>
        <a:lstStyle/>
        <a:p>
          <a:r>
            <a:rPr lang="uk-UA" b="1" dirty="0" smtClean="0"/>
            <a:t>Подарувати</a:t>
          </a:r>
          <a:endParaRPr lang="ru-RU" b="1" dirty="0"/>
        </a:p>
      </dgm:t>
    </dgm:pt>
    <dgm:pt modelId="{1180AADA-FC8F-4DB9-9244-9C7118EDC92E}" type="parTrans" cxnId="{022E6752-4473-43FF-B639-5EA3BB5DA30E}">
      <dgm:prSet/>
      <dgm:spPr/>
      <dgm:t>
        <a:bodyPr/>
        <a:lstStyle/>
        <a:p>
          <a:endParaRPr lang="ru-RU"/>
        </a:p>
      </dgm:t>
    </dgm:pt>
    <dgm:pt modelId="{F06F346E-5AEE-410B-BCF8-54BFCA054266}" type="sibTrans" cxnId="{022E6752-4473-43FF-B639-5EA3BB5DA30E}">
      <dgm:prSet/>
      <dgm:spPr/>
      <dgm:t>
        <a:bodyPr/>
        <a:lstStyle/>
        <a:p>
          <a:endParaRPr lang="ru-RU"/>
        </a:p>
      </dgm:t>
    </dgm:pt>
    <dgm:pt modelId="{24552D9F-7D19-43E2-AAC9-34228485C4CA}">
      <dgm:prSet phldrT="[Текст]"/>
      <dgm:spPr>
        <a:ln w="28575">
          <a:solidFill>
            <a:schemeClr val="tx1"/>
          </a:solidFill>
        </a:ln>
      </dgm:spPr>
      <dgm:t>
        <a:bodyPr/>
        <a:lstStyle/>
        <a:p>
          <a:r>
            <a:rPr lang="uk-UA" b="1" dirty="0" smtClean="0"/>
            <a:t>Заповісти у спадок</a:t>
          </a:r>
          <a:endParaRPr lang="ru-RU" b="1" dirty="0"/>
        </a:p>
      </dgm:t>
    </dgm:pt>
    <dgm:pt modelId="{DAFA36AF-75A5-41F0-B090-D793C4F9E56D}" type="parTrans" cxnId="{A0AA0977-B8A5-4BE4-A84F-35D3DC3A509A}">
      <dgm:prSet/>
      <dgm:spPr/>
      <dgm:t>
        <a:bodyPr/>
        <a:lstStyle/>
        <a:p>
          <a:endParaRPr lang="ru-RU"/>
        </a:p>
      </dgm:t>
    </dgm:pt>
    <dgm:pt modelId="{E318571F-ED8D-497B-ACC4-8357690AF5B0}" type="sibTrans" cxnId="{A0AA0977-B8A5-4BE4-A84F-35D3DC3A509A}">
      <dgm:prSet/>
      <dgm:spPr/>
      <dgm:t>
        <a:bodyPr/>
        <a:lstStyle/>
        <a:p>
          <a:endParaRPr lang="ru-RU"/>
        </a:p>
      </dgm:t>
    </dgm:pt>
    <dgm:pt modelId="{48F7711C-C70A-4518-8C1B-E0AE612ED70C}">
      <dgm:prSet phldrT="[Текст]"/>
      <dgm:spPr>
        <a:ln w="28575">
          <a:solidFill>
            <a:schemeClr val="tx1"/>
          </a:solidFill>
        </a:ln>
      </dgm:spPr>
      <dgm:t>
        <a:bodyPr/>
        <a:lstStyle/>
        <a:p>
          <a:r>
            <a:rPr lang="uk-UA" b="1" dirty="0" smtClean="0"/>
            <a:t>Встановити сервітут</a:t>
          </a:r>
        </a:p>
        <a:p>
          <a:r>
            <a:rPr lang="uk-UA" b="1" dirty="0" smtClean="0"/>
            <a:t>Та ін.</a:t>
          </a:r>
          <a:endParaRPr lang="ru-RU" b="1" dirty="0"/>
        </a:p>
      </dgm:t>
    </dgm:pt>
    <dgm:pt modelId="{251D9A32-94F3-42AB-B1E2-09CBE5BF13DB}" type="parTrans" cxnId="{87FDC89E-7437-488F-AC41-71E99DD70CE9}">
      <dgm:prSet/>
      <dgm:spPr/>
      <dgm:t>
        <a:bodyPr/>
        <a:lstStyle/>
        <a:p>
          <a:endParaRPr lang="ru-RU"/>
        </a:p>
      </dgm:t>
    </dgm:pt>
    <dgm:pt modelId="{329891B1-BA3C-4407-A240-1652B865FA60}" type="sibTrans" cxnId="{87FDC89E-7437-488F-AC41-71E99DD70CE9}">
      <dgm:prSet/>
      <dgm:spPr/>
      <dgm:t>
        <a:bodyPr/>
        <a:lstStyle/>
        <a:p>
          <a:endParaRPr lang="ru-RU"/>
        </a:p>
      </dgm:t>
    </dgm:pt>
    <dgm:pt modelId="{C34CB944-882B-48E5-BABE-CE5D259E3EE3}" type="pres">
      <dgm:prSet presAssocID="{E3C98AB6-8C7B-42E9-A7C4-D07FB7D460D6}" presName="Name0" presStyleCnt="0">
        <dgm:presLayoutVars>
          <dgm:dir/>
          <dgm:resizeHandles val="exact"/>
        </dgm:presLayoutVars>
      </dgm:prSet>
      <dgm:spPr/>
      <dgm:t>
        <a:bodyPr/>
        <a:lstStyle/>
        <a:p>
          <a:endParaRPr lang="ru-RU"/>
        </a:p>
      </dgm:t>
    </dgm:pt>
    <dgm:pt modelId="{F9A4A373-9F10-4D8F-9F43-0CCA2BFB2539}" type="pres">
      <dgm:prSet presAssocID="{86002472-16F7-460E-9511-B96503A1CBAD}" presName="Name5" presStyleLbl="vennNode1" presStyleIdx="0" presStyleCnt="4" custLinFactNeighborX="-9261" custLinFactNeighborY="-1314">
        <dgm:presLayoutVars>
          <dgm:bulletEnabled val="1"/>
        </dgm:presLayoutVars>
      </dgm:prSet>
      <dgm:spPr/>
      <dgm:t>
        <a:bodyPr/>
        <a:lstStyle/>
        <a:p>
          <a:endParaRPr lang="ru-RU"/>
        </a:p>
      </dgm:t>
    </dgm:pt>
    <dgm:pt modelId="{99A73C3D-BFCF-4B90-98E2-EBD68BFE24D4}" type="pres">
      <dgm:prSet presAssocID="{17259EFA-8935-49E1-8943-DEB5BE123162}" presName="space" presStyleCnt="0"/>
      <dgm:spPr/>
    </dgm:pt>
    <dgm:pt modelId="{DC624FCC-4BA2-46CA-BA17-D56D59BEBAC3}" type="pres">
      <dgm:prSet presAssocID="{DBF34E19-B37E-4E8C-969B-6E38301D4314}" presName="Name5" presStyleLbl="vennNode1" presStyleIdx="1" presStyleCnt="4">
        <dgm:presLayoutVars>
          <dgm:bulletEnabled val="1"/>
        </dgm:presLayoutVars>
      </dgm:prSet>
      <dgm:spPr/>
      <dgm:t>
        <a:bodyPr/>
        <a:lstStyle/>
        <a:p>
          <a:endParaRPr lang="ru-RU"/>
        </a:p>
      </dgm:t>
    </dgm:pt>
    <dgm:pt modelId="{BD0C6CB5-BCE0-4D46-A0D8-BAA26D094D54}" type="pres">
      <dgm:prSet presAssocID="{F06F346E-5AEE-410B-BCF8-54BFCA054266}" presName="space" presStyleCnt="0"/>
      <dgm:spPr/>
    </dgm:pt>
    <dgm:pt modelId="{FFD14B2C-4800-4B00-8B70-0CB8C7188BDF}" type="pres">
      <dgm:prSet presAssocID="{24552D9F-7D19-43E2-AAC9-34228485C4CA}" presName="Name5" presStyleLbl="vennNode1" presStyleIdx="2" presStyleCnt="4">
        <dgm:presLayoutVars>
          <dgm:bulletEnabled val="1"/>
        </dgm:presLayoutVars>
      </dgm:prSet>
      <dgm:spPr/>
      <dgm:t>
        <a:bodyPr/>
        <a:lstStyle/>
        <a:p>
          <a:endParaRPr lang="ru-RU"/>
        </a:p>
      </dgm:t>
    </dgm:pt>
    <dgm:pt modelId="{29369BDD-FFB2-461A-A06C-EF52AF413414}" type="pres">
      <dgm:prSet presAssocID="{E318571F-ED8D-497B-ACC4-8357690AF5B0}" presName="space" presStyleCnt="0"/>
      <dgm:spPr/>
    </dgm:pt>
    <dgm:pt modelId="{D0158A29-CE4A-4F1F-8058-9BEA4DC3B2D6}" type="pres">
      <dgm:prSet presAssocID="{48F7711C-C70A-4518-8C1B-E0AE612ED70C}" presName="Name5" presStyleLbl="vennNode1" presStyleIdx="3" presStyleCnt="4">
        <dgm:presLayoutVars>
          <dgm:bulletEnabled val="1"/>
        </dgm:presLayoutVars>
      </dgm:prSet>
      <dgm:spPr/>
      <dgm:t>
        <a:bodyPr/>
        <a:lstStyle/>
        <a:p>
          <a:endParaRPr lang="ru-RU"/>
        </a:p>
      </dgm:t>
    </dgm:pt>
  </dgm:ptLst>
  <dgm:cxnLst>
    <dgm:cxn modelId="{E94454D0-4D4D-45DD-A129-58C7C8C9432D}" srcId="{E3C98AB6-8C7B-42E9-A7C4-D07FB7D460D6}" destId="{86002472-16F7-460E-9511-B96503A1CBAD}" srcOrd="0" destOrd="0" parTransId="{29AE9E8A-1C2B-4F88-9EA9-7DE3C49C2453}" sibTransId="{17259EFA-8935-49E1-8943-DEB5BE123162}"/>
    <dgm:cxn modelId="{022E6752-4473-43FF-B639-5EA3BB5DA30E}" srcId="{E3C98AB6-8C7B-42E9-A7C4-D07FB7D460D6}" destId="{DBF34E19-B37E-4E8C-969B-6E38301D4314}" srcOrd="1" destOrd="0" parTransId="{1180AADA-FC8F-4DB9-9244-9C7118EDC92E}" sibTransId="{F06F346E-5AEE-410B-BCF8-54BFCA054266}"/>
    <dgm:cxn modelId="{5B6150F9-8841-4743-8B98-D0DFBEA5447B}" type="presOf" srcId="{E3C98AB6-8C7B-42E9-A7C4-D07FB7D460D6}" destId="{C34CB944-882B-48E5-BABE-CE5D259E3EE3}" srcOrd="0" destOrd="0" presId="urn:microsoft.com/office/officeart/2005/8/layout/venn3"/>
    <dgm:cxn modelId="{87FDC89E-7437-488F-AC41-71E99DD70CE9}" srcId="{E3C98AB6-8C7B-42E9-A7C4-D07FB7D460D6}" destId="{48F7711C-C70A-4518-8C1B-E0AE612ED70C}" srcOrd="3" destOrd="0" parTransId="{251D9A32-94F3-42AB-B1E2-09CBE5BF13DB}" sibTransId="{329891B1-BA3C-4407-A240-1652B865FA60}"/>
    <dgm:cxn modelId="{B039DC17-922B-439A-B878-371128DCD9A4}" type="presOf" srcId="{24552D9F-7D19-43E2-AAC9-34228485C4CA}" destId="{FFD14B2C-4800-4B00-8B70-0CB8C7188BDF}" srcOrd="0" destOrd="0" presId="urn:microsoft.com/office/officeart/2005/8/layout/venn3"/>
    <dgm:cxn modelId="{A0AA0977-B8A5-4BE4-A84F-35D3DC3A509A}" srcId="{E3C98AB6-8C7B-42E9-A7C4-D07FB7D460D6}" destId="{24552D9F-7D19-43E2-AAC9-34228485C4CA}" srcOrd="2" destOrd="0" parTransId="{DAFA36AF-75A5-41F0-B090-D793C4F9E56D}" sibTransId="{E318571F-ED8D-497B-ACC4-8357690AF5B0}"/>
    <dgm:cxn modelId="{9E5F0C14-1DFE-4CC2-83FD-2BF23652AF0D}" type="presOf" srcId="{48F7711C-C70A-4518-8C1B-E0AE612ED70C}" destId="{D0158A29-CE4A-4F1F-8058-9BEA4DC3B2D6}" srcOrd="0" destOrd="0" presId="urn:microsoft.com/office/officeart/2005/8/layout/venn3"/>
    <dgm:cxn modelId="{4EB9A554-91C1-4C21-A315-E84D5991657C}" type="presOf" srcId="{86002472-16F7-460E-9511-B96503A1CBAD}" destId="{F9A4A373-9F10-4D8F-9F43-0CCA2BFB2539}" srcOrd="0" destOrd="0" presId="urn:microsoft.com/office/officeart/2005/8/layout/venn3"/>
    <dgm:cxn modelId="{568E9E24-2448-49DA-9782-B313E4AFA31B}" type="presOf" srcId="{DBF34E19-B37E-4E8C-969B-6E38301D4314}" destId="{DC624FCC-4BA2-46CA-BA17-D56D59BEBAC3}" srcOrd="0" destOrd="0" presId="urn:microsoft.com/office/officeart/2005/8/layout/venn3"/>
    <dgm:cxn modelId="{66B042EA-412E-4D68-B996-509F8569D2F5}" type="presParOf" srcId="{C34CB944-882B-48E5-BABE-CE5D259E3EE3}" destId="{F9A4A373-9F10-4D8F-9F43-0CCA2BFB2539}" srcOrd="0" destOrd="0" presId="urn:microsoft.com/office/officeart/2005/8/layout/venn3"/>
    <dgm:cxn modelId="{BD9A6EB5-7F45-4E5F-A850-6B7316C3DDE6}" type="presParOf" srcId="{C34CB944-882B-48E5-BABE-CE5D259E3EE3}" destId="{99A73C3D-BFCF-4B90-98E2-EBD68BFE24D4}" srcOrd="1" destOrd="0" presId="urn:microsoft.com/office/officeart/2005/8/layout/venn3"/>
    <dgm:cxn modelId="{DBC63A6B-E4E5-4C3F-8B7A-08B8B04A94C8}" type="presParOf" srcId="{C34CB944-882B-48E5-BABE-CE5D259E3EE3}" destId="{DC624FCC-4BA2-46CA-BA17-D56D59BEBAC3}" srcOrd="2" destOrd="0" presId="urn:microsoft.com/office/officeart/2005/8/layout/venn3"/>
    <dgm:cxn modelId="{ED05C51A-19A9-49DA-8AF6-91DDDDA11034}" type="presParOf" srcId="{C34CB944-882B-48E5-BABE-CE5D259E3EE3}" destId="{BD0C6CB5-BCE0-4D46-A0D8-BAA26D094D54}" srcOrd="3" destOrd="0" presId="urn:microsoft.com/office/officeart/2005/8/layout/venn3"/>
    <dgm:cxn modelId="{E0B08D62-C3FE-4730-A0A2-C9AD33BD6A6B}" type="presParOf" srcId="{C34CB944-882B-48E5-BABE-CE5D259E3EE3}" destId="{FFD14B2C-4800-4B00-8B70-0CB8C7188BDF}" srcOrd="4" destOrd="0" presId="urn:microsoft.com/office/officeart/2005/8/layout/venn3"/>
    <dgm:cxn modelId="{70C7139D-0206-43FD-9824-66B0A5B022F6}" type="presParOf" srcId="{C34CB944-882B-48E5-BABE-CE5D259E3EE3}" destId="{29369BDD-FFB2-461A-A06C-EF52AF413414}" srcOrd="5" destOrd="0" presId="urn:microsoft.com/office/officeart/2005/8/layout/venn3"/>
    <dgm:cxn modelId="{FC15C563-97B0-4E95-8E4B-DF35D6B1630D}" type="presParOf" srcId="{C34CB944-882B-48E5-BABE-CE5D259E3EE3}" destId="{D0158A29-CE4A-4F1F-8058-9BEA4DC3B2D6}"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16C626-3A2C-44B2-B268-D148A70B1F1A}"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ru-RU"/>
        </a:p>
      </dgm:t>
    </dgm:pt>
    <dgm:pt modelId="{BD9AD273-F212-4996-A381-76844846CE7B}">
      <dgm:prSet phldrT="[Текст]"/>
      <dgm:spPr/>
      <dgm:t>
        <a:bodyPr/>
        <a:lstStyle/>
        <a:p>
          <a:r>
            <a:rPr lang="uk-UA" b="1" dirty="0" smtClean="0">
              <a:solidFill>
                <a:schemeClr val="tx1"/>
              </a:solidFill>
            </a:rPr>
            <a:t>Цивільна власність</a:t>
          </a:r>
          <a:endParaRPr lang="ru-RU" b="1" dirty="0">
            <a:solidFill>
              <a:schemeClr val="tx1"/>
            </a:solidFill>
          </a:endParaRPr>
        </a:p>
      </dgm:t>
    </dgm:pt>
    <dgm:pt modelId="{818AC4EC-A15A-42D9-9DB4-2223CD1BB41D}" type="parTrans" cxnId="{97696E32-624A-4C3F-AE80-C3B6AF883303}">
      <dgm:prSet/>
      <dgm:spPr/>
      <dgm:t>
        <a:bodyPr/>
        <a:lstStyle/>
        <a:p>
          <a:endParaRPr lang="ru-RU"/>
        </a:p>
      </dgm:t>
    </dgm:pt>
    <dgm:pt modelId="{27CB6875-9510-4D36-8FDF-FFFB64E7D8AA}" type="sibTrans" cxnId="{97696E32-624A-4C3F-AE80-C3B6AF883303}">
      <dgm:prSet/>
      <dgm:spPr/>
      <dgm:t>
        <a:bodyPr/>
        <a:lstStyle/>
        <a:p>
          <a:endParaRPr lang="ru-RU"/>
        </a:p>
      </dgm:t>
    </dgm:pt>
    <dgm:pt modelId="{5EBCBC16-CF16-4A48-B564-56D28F68D15A}">
      <dgm:prSet phldrT="[Текст]"/>
      <dgm:spPr/>
      <dgm:t>
        <a:bodyPr/>
        <a:lstStyle/>
        <a:p>
          <a:r>
            <a:rPr lang="uk-UA" b="1" dirty="0" err="1" smtClean="0">
              <a:solidFill>
                <a:schemeClr val="tx1"/>
              </a:solidFill>
            </a:rPr>
            <a:t>Перегринська</a:t>
          </a:r>
          <a:r>
            <a:rPr lang="uk-UA" b="1" dirty="0" smtClean="0">
              <a:solidFill>
                <a:schemeClr val="tx1"/>
              </a:solidFill>
            </a:rPr>
            <a:t> власність </a:t>
          </a:r>
          <a:endParaRPr lang="ru-RU" b="1" dirty="0">
            <a:solidFill>
              <a:schemeClr val="tx1"/>
            </a:solidFill>
          </a:endParaRPr>
        </a:p>
      </dgm:t>
    </dgm:pt>
    <dgm:pt modelId="{BA85DD14-E964-4A09-8CC8-A6FCED2235D3}" type="parTrans" cxnId="{387FD672-89C4-4D46-9F15-C4AFB4B5ED6E}">
      <dgm:prSet/>
      <dgm:spPr/>
      <dgm:t>
        <a:bodyPr/>
        <a:lstStyle/>
        <a:p>
          <a:endParaRPr lang="ru-RU"/>
        </a:p>
      </dgm:t>
    </dgm:pt>
    <dgm:pt modelId="{2B461E15-F45A-475C-A54B-0C55658BF12B}" type="sibTrans" cxnId="{387FD672-89C4-4D46-9F15-C4AFB4B5ED6E}">
      <dgm:prSet/>
      <dgm:spPr/>
      <dgm:t>
        <a:bodyPr/>
        <a:lstStyle/>
        <a:p>
          <a:endParaRPr lang="ru-RU"/>
        </a:p>
      </dgm:t>
    </dgm:pt>
    <dgm:pt modelId="{115FF049-38FA-4ADC-8CD0-16DBACA9F790}">
      <dgm:prSet phldrT="[Текст]"/>
      <dgm:spPr/>
      <dgm:t>
        <a:bodyPr/>
        <a:lstStyle/>
        <a:p>
          <a:r>
            <a:rPr lang="uk-UA" b="1" dirty="0" smtClean="0">
              <a:solidFill>
                <a:schemeClr val="tx1"/>
              </a:solidFill>
            </a:rPr>
            <a:t>Провінційна власність </a:t>
          </a:r>
          <a:endParaRPr lang="ru-RU" b="1" dirty="0">
            <a:solidFill>
              <a:schemeClr val="tx1"/>
            </a:solidFill>
          </a:endParaRPr>
        </a:p>
      </dgm:t>
    </dgm:pt>
    <dgm:pt modelId="{20227CD9-6E08-4B19-BF73-DA9741BFE1A4}" type="parTrans" cxnId="{D6CB957F-E7D0-4D39-A411-ECA2596054D2}">
      <dgm:prSet/>
      <dgm:spPr/>
      <dgm:t>
        <a:bodyPr/>
        <a:lstStyle/>
        <a:p>
          <a:endParaRPr lang="ru-RU"/>
        </a:p>
      </dgm:t>
    </dgm:pt>
    <dgm:pt modelId="{015F20CE-3B2F-4A9F-944A-94D22FBC55E8}" type="sibTrans" cxnId="{D6CB957F-E7D0-4D39-A411-ECA2596054D2}">
      <dgm:prSet/>
      <dgm:spPr/>
      <dgm:t>
        <a:bodyPr/>
        <a:lstStyle/>
        <a:p>
          <a:endParaRPr lang="ru-RU"/>
        </a:p>
      </dgm:t>
    </dgm:pt>
    <dgm:pt modelId="{938DDEF9-7F5F-4547-98BB-0A0B9A3D292B}">
      <dgm:prSet/>
      <dgm:spPr/>
      <dgm:t>
        <a:bodyPr/>
        <a:lstStyle/>
        <a:p>
          <a:r>
            <a:rPr lang="uk-UA" b="1" dirty="0" smtClean="0">
              <a:solidFill>
                <a:schemeClr val="tx1"/>
              </a:solidFill>
            </a:rPr>
            <a:t>Преторська власність</a:t>
          </a:r>
          <a:endParaRPr lang="ru-RU" b="1" dirty="0">
            <a:solidFill>
              <a:schemeClr val="tx1"/>
            </a:solidFill>
          </a:endParaRPr>
        </a:p>
      </dgm:t>
    </dgm:pt>
    <dgm:pt modelId="{91E9B1E5-B9DA-4CE2-B5AF-7B03BF7F30F5}" type="parTrans" cxnId="{3C80332A-98FD-43A7-9E80-42C91E4AE2A2}">
      <dgm:prSet/>
      <dgm:spPr/>
      <dgm:t>
        <a:bodyPr/>
        <a:lstStyle/>
        <a:p>
          <a:endParaRPr lang="ru-RU"/>
        </a:p>
      </dgm:t>
    </dgm:pt>
    <dgm:pt modelId="{FF28F65C-1C6B-46D5-B89E-0D75B1E7BCBE}" type="sibTrans" cxnId="{3C80332A-98FD-43A7-9E80-42C91E4AE2A2}">
      <dgm:prSet/>
      <dgm:spPr/>
      <dgm:t>
        <a:bodyPr/>
        <a:lstStyle/>
        <a:p>
          <a:endParaRPr lang="ru-RU"/>
        </a:p>
      </dgm:t>
    </dgm:pt>
    <dgm:pt modelId="{F0988326-2F72-4BDB-8E73-7D4F89C509ED}" type="pres">
      <dgm:prSet presAssocID="{3116C626-3A2C-44B2-B268-D148A70B1F1A}" presName="linear" presStyleCnt="0">
        <dgm:presLayoutVars>
          <dgm:dir/>
          <dgm:animLvl val="lvl"/>
          <dgm:resizeHandles val="exact"/>
        </dgm:presLayoutVars>
      </dgm:prSet>
      <dgm:spPr/>
      <dgm:t>
        <a:bodyPr/>
        <a:lstStyle/>
        <a:p>
          <a:endParaRPr lang="ru-RU"/>
        </a:p>
      </dgm:t>
    </dgm:pt>
    <dgm:pt modelId="{93BABBCC-E3B8-4635-8A88-2136FF4A9BA5}" type="pres">
      <dgm:prSet presAssocID="{BD9AD273-F212-4996-A381-76844846CE7B}" presName="parentLin" presStyleCnt="0"/>
      <dgm:spPr/>
    </dgm:pt>
    <dgm:pt modelId="{2EA460E0-E233-4D30-BF6B-540A24CB4CA7}" type="pres">
      <dgm:prSet presAssocID="{BD9AD273-F212-4996-A381-76844846CE7B}" presName="parentLeftMargin" presStyleLbl="node1" presStyleIdx="0" presStyleCnt="4"/>
      <dgm:spPr/>
      <dgm:t>
        <a:bodyPr/>
        <a:lstStyle/>
        <a:p>
          <a:endParaRPr lang="ru-RU"/>
        </a:p>
      </dgm:t>
    </dgm:pt>
    <dgm:pt modelId="{97A4AAE5-3B8C-4061-AACC-51D9E3142DEB}" type="pres">
      <dgm:prSet presAssocID="{BD9AD273-F212-4996-A381-76844846CE7B}" presName="parentText" presStyleLbl="node1" presStyleIdx="0" presStyleCnt="4">
        <dgm:presLayoutVars>
          <dgm:chMax val="0"/>
          <dgm:bulletEnabled val="1"/>
        </dgm:presLayoutVars>
      </dgm:prSet>
      <dgm:spPr/>
      <dgm:t>
        <a:bodyPr/>
        <a:lstStyle/>
        <a:p>
          <a:endParaRPr lang="ru-RU"/>
        </a:p>
      </dgm:t>
    </dgm:pt>
    <dgm:pt modelId="{DC97A69D-0E8A-429D-8C24-5BF5EB253703}" type="pres">
      <dgm:prSet presAssocID="{BD9AD273-F212-4996-A381-76844846CE7B}" presName="negativeSpace" presStyleCnt="0"/>
      <dgm:spPr/>
    </dgm:pt>
    <dgm:pt modelId="{3E37A97F-14A3-4FD8-872F-389891C5B468}" type="pres">
      <dgm:prSet presAssocID="{BD9AD273-F212-4996-A381-76844846CE7B}" presName="childText" presStyleLbl="conFgAcc1" presStyleIdx="0" presStyleCnt="4">
        <dgm:presLayoutVars>
          <dgm:bulletEnabled val="1"/>
        </dgm:presLayoutVars>
      </dgm:prSet>
      <dgm:spPr/>
    </dgm:pt>
    <dgm:pt modelId="{93877256-03FE-4DD8-8F13-09A8E4CB22D8}" type="pres">
      <dgm:prSet presAssocID="{27CB6875-9510-4D36-8FDF-FFFB64E7D8AA}" presName="spaceBetweenRectangles" presStyleCnt="0"/>
      <dgm:spPr/>
    </dgm:pt>
    <dgm:pt modelId="{69651DCE-63DD-4375-AA6C-01EF74BD52F1}" type="pres">
      <dgm:prSet presAssocID="{938DDEF9-7F5F-4547-98BB-0A0B9A3D292B}" presName="parentLin" presStyleCnt="0"/>
      <dgm:spPr/>
    </dgm:pt>
    <dgm:pt modelId="{24170CE8-76E7-452E-B336-D9EA1A8BE58B}" type="pres">
      <dgm:prSet presAssocID="{938DDEF9-7F5F-4547-98BB-0A0B9A3D292B}" presName="parentLeftMargin" presStyleLbl="node1" presStyleIdx="0" presStyleCnt="4"/>
      <dgm:spPr/>
      <dgm:t>
        <a:bodyPr/>
        <a:lstStyle/>
        <a:p>
          <a:endParaRPr lang="ru-RU"/>
        </a:p>
      </dgm:t>
    </dgm:pt>
    <dgm:pt modelId="{F9D25837-453B-4E4F-8209-6E10FAFC9630}" type="pres">
      <dgm:prSet presAssocID="{938DDEF9-7F5F-4547-98BB-0A0B9A3D292B}" presName="parentText" presStyleLbl="node1" presStyleIdx="1" presStyleCnt="4">
        <dgm:presLayoutVars>
          <dgm:chMax val="0"/>
          <dgm:bulletEnabled val="1"/>
        </dgm:presLayoutVars>
      </dgm:prSet>
      <dgm:spPr/>
      <dgm:t>
        <a:bodyPr/>
        <a:lstStyle/>
        <a:p>
          <a:endParaRPr lang="ru-RU"/>
        </a:p>
      </dgm:t>
    </dgm:pt>
    <dgm:pt modelId="{E756133E-0F4A-4BAE-AFA7-136868FE1E83}" type="pres">
      <dgm:prSet presAssocID="{938DDEF9-7F5F-4547-98BB-0A0B9A3D292B}" presName="negativeSpace" presStyleCnt="0"/>
      <dgm:spPr/>
    </dgm:pt>
    <dgm:pt modelId="{51A0F78B-95C0-4E58-9E47-B846004E128B}" type="pres">
      <dgm:prSet presAssocID="{938DDEF9-7F5F-4547-98BB-0A0B9A3D292B}" presName="childText" presStyleLbl="conFgAcc1" presStyleIdx="1" presStyleCnt="4">
        <dgm:presLayoutVars>
          <dgm:bulletEnabled val="1"/>
        </dgm:presLayoutVars>
      </dgm:prSet>
      <dgm:spPr/>
    </dgm:pt>
    <dgm:pt modelId="{6A014B14-991F-4FE3-A504-F9FCDA9C7349}" type="pres">
      <dgm:prSet presAssocID="{FF28F65C-1C6B-46D5-B89E-0D75B1E7BCBE}" presName="spaceBetweenRectangles" presStyleCnt="0"/>
      <dgm:spPr/>
    </dgm:pt>
    <dgm:pt modelId="{F870D7F3-0757-4736-9A9E-121C95BE5C6C}" type="pres">
      <dgm:prSet presAssocID="{5EBCBC16-CF16-4A48-B564-56D28F68D15A}" presName="parentLin" presStyleCnt="0"/>
      <dgm:spPr/>
    </dgm:pt>
    <dgm:pt modelId="{5DFD2F1F-DA97-4408-A88F-2D03CBABF401}" type="pres">
      <dgm:prSet presAssocID="{5EBCBC16-CF16-4A48-B564-56D28F68D15A}" presName="parentLeftMargin" presStyleLbl="node1" presStyleIdx="1" presStyleCnt="4"/>
      <dgm:spPr/>
      <dgm:t>
        <a:bodyPr/>
        <a:lstStyle/>
        <a:p>
          <a:endParaRPr lang="ru-RU"/>
        </a:p>
      </dgm:t>
    </dgm:pt>
    <dgm:pt modelId="{ECAC8301-B2A2-49B9-952C-FE4E0273F59A}" type="pres">
      <dgm:prSet presAssocID="{5EBCBC16-CF16-4A48-B564-56D28F68D15A}" presName="parentText" presStyleLbl="node1" presStyleIdx="2" presStyleCnt="4">
        <dgm:presLayoutVars>
          <dgm:chMax val="0"/>
          <dgm:bulletEnabled val="1"/>
        </dgm:presLayoutVars>
      </dgm:prSet>
      <dgm:spPr/>
      <dgm:t>
        <a:bodyPr/>
        <a:lstStyle/>
        <a:p>
          <a:endParaRPr lang="ru-RU"/>
        </a:p>
      </dgm:t>
    </dgm:pt>
    <dgm:pt modelId="{DD5B9B46-EC98-48C2-8200-90C07BFF01C2}" type="pres">
      <dgm:prSet presAssocID="{5EBCBC16-CF16-4A48-B564-56D28F68D15A}" presName="negativeSpace" presStyleCnt="0"/>
      <dgm:spPr/>
    </dgm:pt>
    <dgm:pt modelId="{74A6998F-3CB3-43B1-A0FE-54779602CCD3}" type="pres">
      <dgm:prSet presAssocID="{5EBCBC16-CF16-4A48-B564-56D28F68D15A}" presName="childText" presStyleLbl="conFgAcc1" presStyleIdx="2" presStyleCnt="4">
        <dgm:presLayoutVars>
          <dgm:bulletEnabled val="1"/>
        </dgm:presLayoutVars>
      </dgm:prSet>
      <dgm:spPr/>
    </dgm:pt>
    <dgm:pt modelId="{90A1874F-0924-49A0-96E8-956EE8E3CFB2}" type="pres">
      <dgm:prSet presAssocID="{2B461E15-F45A-475C-A54B-0C55658BF12B}" presName="spaceBetweenRectangles" presStyleCnt="0"/>
      <dgm:spPr/>
    </dgm:pt>
    <dgm:pt modelId="{90A29253-A567-4081-AEE0-9FFC7E633771}" type="pres">
      <dgm:prSet presAssocID="{115FF049-38FA-4ADC-8CD0-16DBACA9F790}" presName="parentLin" presStyleCnt="0"/>
      <dgm:spPr/>
    </dgm:pt>
    <dgm:pt modelId="{2349CA32-BA55-4BAC-9735-645964F817E5}" type="pres">
      <dgm:prSet presAssocID="{115FF049-38FA-4ADC-8CD0-16DBACA9F790}" presName="parentLeftMargin" presStyleLbl="node1" presStyleIdx="2" presStyleCnt="4"/>
      <dgm:spPr/>
      <dgm:t>
        <a:bodyPr/>
        <a:lstStyle/>
        <a:p>
          <a:endParaRPr lang="ru-RU"/>
        </a:p>
      </dgm:t>
    </dgm:pt>
    <dgm:pt modelId="{74893B77-03E0-489F-9324-52440D4B8410}" type="pres">
      <dgm:prSet presAssocID="{115FF049-38FA-4ADC-8CD0-16DBACA9F790}" presName="parentText" presStyleLbl="node1" presStyleIdx="3" presStyleCnt="4">
        <dgm:presLayoutVars>
          <dgm:chMax val="0"/>
          <dgm:bulletEnabled val="1"/>
        </dgm:presLayoutVars>
      </dgm:prSet>
      <dgm:spPr/>
      <dgm:t>
        <a:bodyPr/>
        <a:lstStyle/>
        <a:p>
          <a:endParaRPr lang="ru-RU"/>
        </a:p>
      </dgm:t>
    </dgm:pt>
    <dgm:pt modelId="{6F130E2B-00FA-4FA5-A330-AA927714BCF0}" type="pres">
      <dgm:prSet presAssocID="{115FF049-38FA-4ADC-8CD0-16DBACA9F790}" presName="negativeSpace" presStyleCnt="0"/>
      <dgm:spPr/>
    </dgm:pt>
    <dgm:pt modelId="{65EA0BCA-5079-44BD-AD57-D82BBF166C1E}" type="pres">
      <dgm:prSet presAssocID="{115FF049-38FA-4ADC-8CD0-16DBACA9F790}" presName="childText" presStyleLbl="conFgAcc1" presStyleIdx="3" presStyleCnt="4">
        <dgm:presLayoutVars>
          <dgm:bulletEnabled val="1"/>
        </dgm:presLayoutVars>
      </dgm:prSet>
      <dgm:spPr/>
      <dgm:t>
        <a:bodyPr/>
        <a:lstStyle/>
        <a:p>
          <a:endParaRPr lang="ru-RU"/>
        </a:p>
      </dgm:t>
    </dgm:pt>
  </dgm:ptLst>
  <dgm:cxnLst>
    <dgm:cxn modelId="{0EDB2E69-0186-4A00-A185-9A1D8D91E9A4}" type="presOf" srcId="{3116C626-3A2C-44B2-B268-D148A70B1F1A}" destId="{F0988326-2F72-4BDB-8E73-7D4F89C509ED}" srcOrd="0" destOrd="0" presId="urn:microsoft.com/office/officeart/2005/8/layout/list1"/>
    <dgm:cxn modelId="{387FD672-89C4-4D46-9F15-C4AFB4B5ED6E}" srcId="{3116C626-3A2C-44B2-B268-D148A70B1F1A}" destId="{5EBCBC16-CF16-4A48-B564-56D28F68D15A}" srcOrd="2" destOrd="0" parTransId="{BA85DD14-E964-4A09-8CC8-A6FCED2235D3}" sibTransId="{2B461E15-F45A-475C-A54B-0C55658BF12B}"/>
    <dgm:cxn modelId="{D6CB957F-E7D0-4D39-A411-ECA2596054D2}" srcId="{3116C626-3A2C-44B2-B268-D148A70B1F1A}" destId="{115FF049-38FA-4ADC-8CD0-16DBACA9F790}" srcOrd="3" destOrd="0" parTransId="{20227CD9-6E08-4B19-BF73-DA9741BFE1A4}" sibTransId="{015F20CE-3B2F-4A9F-944A-94D22FBC55E8}"/>
    <dgm:cxn modelId="{D5BD1CEE-CA1A-4FCE-A45C-8217D43FB540}" type="presOf" srcId="{5EBCBC16-CF16-4A48-B564-56D28F68D15A}" destId="{ECAC8301-B2A2-49B9-952C-FE4E0273F59A}" srcOrd="1" destOrd="0" presId="urn:microsoft.com/office/officeart/2005/8/layout/list1"/>
    <dgm:cxn modelId="{38CEA181-0088-4FF2-B5E6-217F8B761482}" type="presOf" srcId="{5EBCBC16-CF16-4A48-B564-56D28F68D15A}" destId="{5DFD2F1F-DA97-4408-A88F-2D03CBABF401}" srcOrd="0" destOrd="0" presId="urn:microsoft.com/office/officeart/2005/8/layout/list1"/>
    <dgm:cxn modelId="{3C80332A-98FD-43A7-9E80-42C91E4AE2A2}" srcId="{3116C626-3A2C-44B2-B268-D148A70B1F1A}" destId="{938DDEF9-7F5F-4547-98BB-0A0B9A3D292B}" srcOrd="1" destOrd="0" parTransId="{91E9B1E5-B9DA-4CE2-B5AF-7B03BF7F30F5}" sibTransId="{FF28F65C-1C6B-46D5-B89E-0D75B1E7BCBE}"/>
    <dgm:cxn modelId="{AD9892BA-C39F-4598-AC72-BBC504D8E1E1}" type="presOf" srcId="{115FF049-38FA-4ADC-8CD0-16DBACA9F790}" destId="{74893B77-03E0-489F-9324-52440D4B8410}" srcOrd="1" destOrd="0" presId="urn:microsoft.com/office/officeart/2005/8/layout/list1"/>
    <dgm:cxn modelId="{09212074-0EB7-415E-8AE1-A7D8D747734A}" type="presOf" srcId="{115FF049-38FA-4ADC-8CD0-16DBACA9F790}" destId="{2349CA32-BA55-4BAC-9735-645964F817E5}" srcOrd="0" destOrd="0" presId="urn:microsoft.com/office/officeart/2005/8/layout/list1"/>
    <dgm:cxn modelId="{A0C3BA28-3B8E-4449-A8F3-566B3808E643}" type="presOf" srcId="{938DDEF9-7F5F-4547-98BB-0A0B9A3D292B}" destId="{F9D25837-453B-4E4F-8209-6E10FAFC9630}" srcOrd="1" destOrd="0" presId="urn:microsoft.com/office/officeart/2005/8/layout/list1"/>
    <dgm:cxn modelId="{8BEB174C-67CD-43B6-A6C3-9CE5457CBC77}" type="presOf" srcId="{938DDEF9-7F5F-4547-98BB-0A0B9A3D292B}" destId="{24170CE8-76E7-452E-B336-D9EA1A8BE58B}" srcOrd="0" destOrd="0" presId="urn:microsoft.com/office/officeart/2005/8/layout/list1"/>
    <dgm:cxn modelId="{97696E32-624A-4C3F-AE80-C3B6AF883303}" srcId="{3116C626-3A2C-44B2-B268-D148A70B1F1A}" destId="{BD9AD273-F212-4996-A381-76844846CE7B}" srcOrd="0" destOrd="0" parTransId="{818AC4EC-A15A-42D9-9DB4-2223CD1BB41D}" sibTransId="{27CB6875-9510-4D36-8FDF-FFFB64E7D8AA}"/>
    <dgm:cxn modelId="{7BC6E655-0AE5-4251-BD73-704CA0FD1473}" type="presOf" srcId="{BD9AD273-F212-4996-A381-76844846CE7B}" destId="{97A4AAE5-3B8C-4061-AACC-51D9E3142DEB}" srcOrd="1" destOrd="0" presId="urn:microsoft.com/office/officeart/2005/8/layout/list1"/>
    <dgm:cxn modelId="{4287FD10-CC84-4E20-8D27-B2EC4D818927}" type="presOf" srcId="{BD9AD273-F212-4996-A381-76844846CE7B}" destId="{2EA460E0-E233-4D30-BF6B-540A24CB4CA7}" srcOrd="0" destOrd="0" presId="urn:microsoft.com/office/officeart/2005/8/layout/list1"/>
    <dgm:cxn modelId="{B22D6117-F4A4-4E55-BEE2-C43FB6824E92}" type="presParOf" srcId="{F0988326-2F72-4BDB-8E73-7D4F89C509ED}" destId="{93BABBCC-E3B8-4635-8A88-2136FF4A9BA5}" srcOrd="0" destOrd="0" presId="urn:microsoft.com/office/officeart/2005/8/layout/list1"/>
    <dgm:cxn modelId="{2C7E16F7-837C-4D3D-BD4C-4467F73446C7}" type="presParOf" srcId="{93BABBCC-E3B8-4635-8A88-2136FF4A9BA5}" destId="{2EA460E0-E233-4D30-BF6B-540A24CB4CA7}" srcOrd="0" destOrd="0" presId="urn:microsoft.com/office/officeart/2005/8/layout/list1"/>
    <dgm:cxn modelId="{80F02C8A-A5ED-4D87-8CB4-29DE9EB0B617}" type="presParOf" srcId="{93BABBCC-E3B8-4635-8A88-2136FF4A9BA5}" destId="{97A4AAE5-3B8C-4061-AACC-51D9E3142DEB}" srcOrd="1" destOrd="0" presId="urn:microsoft.com/office/officeart/2005/8/layout/list1"/>
    <dgm:cxn modelId="{75A73595-B964-4009-AF32-86F0CBA1B57A}" type="presParOf" srcId="{F0988326-2F72-4BDB-8E73-7D4F89C509ED}" destId="{DC97A69D-0E8A-429D-8C24-5BF5EB253703}" srcOrd="1" destOrd="0" presId="urn:microsoft.com/office/officeart/2005/8/layout/list1"/>
    <dgm:cxn modelId="{15D2CD52-4D57-48D6-8106-B333EE5554C9}" type="presParOf" srcId="{F0988326-2F72-4BDB-8E73-7D4F89C509ED}" destId="{3E37A97F-14A3-4FD8-872F-389891C5B468}" srcOrd="2" destOrd="0" presId="urn:microsoft.com/office/officeart/2005/8/layout/list1"/>
    <dgm:cxn modelId="{5B0D491D-14FC-4D14-B4C3-8FA899FE2638}" type="presParOf" srcId="{F0988326-2F72-4BDB-8E73-7D4F89C509ED}" destId="{93877256-03FE-4DD8-8F13-09A8E4CB22D8}" srcOrd="3" destOrd="0" presId="urn:microsoft.com/office/officeart/2005/8/layout/list1"/>
    <dgm:cxn modelId="{4A4233AE-4784-4663-8517-A43FCDF7DF68}" type="presParOf" srcId="{F0988326-2F72-4BDB-8E73-7D4F89C509ED}" destId="{69651DCE-63DD-4375-AA6C-01EF74BD52F1}" srcOrd="4" destOrd="0" presId="urn:microsoft.com/office/officeart/2005/8/layout/list1"/>
    <dgm:cxn modelId="{B3830323-1146-4AE0-A100-A5606EB05BF5}" type="presParOf" srcId="{69651DCE-63DD-4375-AA6C-01EF74BD52F1}" destId="{24170CE8-76E7-452E-B336-D9EA1A8BE58B}" srcOrd="0" destOrd="0" presId="urn:microsoft.com/office/officeart/2005/8/layout/list1"/>
    <dgm:cxn modelId="{4BC62B07-C318-44FD-8836-A269DFC29D2D}" type="presParOf" srcId="{69651DCE-63DD-4375-AA6C-01EF74BD52F1}" destId="{F9D25837-453B-4E4F-8209-6E10FAFC9630}" srcOrd="1" destOrd="0" presId="urn:microsoft.com/office/officeart/2005/8/layout/list1"/>
    <dgm:cxn modelId="{F51F03BF-C50B-49E2-A04E-ED1CCA509836}" type="presParOf" srcId="{F0988326-2F72-4BDB-8E73-7D4F89C509ED}" destId="{E756133E-0F4A-4BAE-AFA7-136868FE1E83}" srcOrd="5" destOrd="0" presId="urn:microsoft.com/office/officeart/2005/8/layout/list1"/>
    <dgm:cxn modelId="{37CCD250-1484-48EF-B941-0A2087E4166F}" type="presParOf" srcId="{F0988326-2F72-4BDB-8E73-7D4F89C509ED}" destId="{51A0F78B-95C0-4E58-9E47-B846004E128B}" srcOrd="6" destOrd="0" presId="urn:microsoft.com/office/officeart/2005/8/layout/list1"/>
    <dgm:cxn modelId="{CB50A1BE-F518-42C1-90C0-1DC7D18596AA}" type="presParOf" srcId="{F0988326-2F72-4BDB-8E73-7D4F89C509ED}" destId="{6A014B14-991F-4FE3-A504-F9FCDA9C7349}" srcOrd="7" destOrd="0" presId="urn:microsoft.com/office/officeart/2005/8/layout/list1"/>
    <dgm:cxn modelId="{05DC1EC9-559B-4316-A451-261D1A4E3076}" type="presParOf" srcId="{F0988326-2F72-4BDB-8E73-7D4F89C509ED}" destId="{F870D7F3-0757-4736-9A9E-121C95BE5C6C}" srcOrd="8" destOrd="0" presId="urn:microsoft.com/office/officeart/2005/8/layout/list1"/>
    <dgm:cxn modelId="{5D558126-8ECE-4565-893A-E7C284E66939}" type="presParOf" srcId="{F870D7F3-0757-4736-9A9E-121C95BE5C6C}" destId="{5DFD2F1F-DA97-4408-A88F-2D03CBABF401}" srcOrd="0" destOrd="0" presId="urn:microsoft.com/office/officeart/2005/8/layout/list1"/>
    <dgm:cxn modelId="{DC540346-C9F6-40AF-8329-B8D4626FA7C4}" type="presParOf" srcId="{F870D7F3-0757-4736-9A9E-121C95BE5C6C}" destId="{ECAC8301-B2A2-49B9-952C-FE4E0273F59A}" srcOrd="1" destOrd="0" presId="urn:microsoft.com/office/officeart/2005/8/layout/list1"/>
    <dgm:cxn modelId="{33AD0A33-F577-4A83-884D-EFBEFFE41163}" type="presParOf" srcId="{F0988326-2F72-4BDB-8E73-7D4F89C509ED}" destId="{DD5B9B46-EC98-48C2-8200-90C07BFF01C2}" srcOrd="9" destOrd="0" presId="urn:microsoft.com/office/officeart/2005/8/layout/list1"/>
    <dgm:cxn modelId="{7A389A7A-1EC0-4161-AA48-6386BD6CF584}" type="presParOf" srcId="{F0988326-2F72-4BDB-8E73-7D4F89C509ED}" destId="{74A6998F-3CB3-43B1-A0FE-54779602CCD3}" srcOrd="10" destOrd="0" presId="urn:microsoft.com/office/officeart/2005/8/layout/list1"/>
    <dgm:cxn modelId="{05A0E95A-8A1B-4E14-930D-4B7A0A371724}" type="presParOf" srcId="{F0988326-2F72-4BDB-8E73-7D4F89C509ED}" destId="{90A1874F-0924-49A0-96E8-956EE8E3CFB2}" srcOrd="11" destOrd="0" presId="urn:microsoft.com/office/officeart/2005/8/layout/list1"/>
    <dgm:cxn modelId="{36D3EA8E-13B3-4512-8D7D-CA12A96FB534}" type="presParOf" srcId="{F0988326-2F72-4BDB-8E73-7D4F89C509ED}" destId="{90A29253-A567-4081-AEE0-9FFC7E633771}" srcOrd="12" destOrd="0" presId="urn:microsoft.com/office/officeart/2005/8/layout/list1"/>
    <dgm:cxn modelId="{C32606F0-5104-4058-9EEC-E4A49FFA5654}" type="presParOf" srcId="{90A29253-A567-4081-AEE0-9FFC7E633771}" destId="{2349CA32-BA55-4BAC-9735-645964F817E5}" srcOrd="0" destOrd="0" presId="urn:microsoft.com/office/officeart/2005/8/layout/list1"/>
    <dgm:cxn modelId="{30E1F713-C983-457C-BEEB-E4BD37EE6C08}" type="presParOf" srcId="{90A29253-A567-4081-AEE0-9FFC7E633771}" destId="{74893B77-03E0-489F-9324-52440D4B8410}" srcOrd="1" destOrd="0" presId="urn:microsoft.com/office/officeart/2005/8/layout/list1"/>
    <dgm:cxn modelId="{170E7C41-DB5F-42F3-B670-D023A60D264E}" type="presParOf" srcId="{F0988326-2F72-4BDB-8E73-7D4F89C509ED}" destId="{6F130E2B-00FA-4FA5-A330-AA927714BCF0}" srcOrd="13" destOrd="0" presId="urn:microsoft.com/office/officeart/2005/8/layout/list1"/>
    <dgm:cxn modelId="{73E4EC8A-C0FA-46C1-9C43-552954CF568D}" type="presParOf" srcId="{F0988326-2F72-4BDB-8E73-7D4F89C509ED}" destId="{65EA0BCA-5079-44BD-AD57-D82BBF166C1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082556-C82C-48D9-AEF8-490C6F45475A}" type="doc">
      <dgm:prSet loTypeId="urn:microsoft.com/office/officeart/2005/8/layout/hList6" loCatId="list" qsTypeId="urn:microsoft.com/office/officeart/2005/8/quickstyle/3d3" qsCatId="3D" csTypeId="urn:microsoft.com/office/officeart/2005/8/colors/accent2_3" csCatId="accent2" phldr="1"/>
      <dgm:spPr/>
      <dgm:t>
        <a:bodyPr/>
        <a:lstStyle/>
        <a:p>
          <a:endParaRPr lang="ru-RU"/>
        </a:p>
      </dgm:t>
    </dgm:pt>
    <dgm:pt modelId="{90A94667-A3B9-4E7A-894A-62B25A479810}">
      <dgm:prSet phldrT="[Текст]"/>
      <dgm:spPr/>
      <dgm:t>
        <a:bodyPr/>
        <a:lstStyle/>
        <a:p>
          <a:r>
            <a:rPr lang="uk-UA" b="1" dirty="0" smtClean="0">
              <a:solidFill>
                <a:schemeClr val="tx1"/>
              </a:solidFill>
            </a:rPr>
            <a:t>Мати римське </a:t>
          </a:r>
          <a:r>
            <a:rPr lang="uk-UA" b="1" dirty="0" err="1" smtClean="0">
              <a:solidFill>
                <a:schemeClr val="tx1"/>
              </a:solidFill>
            </a:rPr>
            <a:t>громодянство</a:t>
          </a:r>
          <a:endParaRPr lang="ru-RU" b="1" dirty="0">
            <a:solidFill>
              <a:schemeClr val="tx1"/>
            </a:solidFill>
          </a:endParaRPr>
        </a:p>
      </dgm:t>
    </dgm:pt>
    <dgm:pt modelId="{D3308D6D-DC43-4AA1-A2E7-E698B7BBC140}" type="parTrans" cxnId="{F79CCB8D-71E6-4D8D-8716-8DA6FF8B2BEC}">
      <dgm:prSet/>
      <dgm:spPr/>
      <dgm:t>
        <a:bodyPr/>
        <a:lstStyle/>
        <a:p>
          <a:endParaRPr lang="ru-RU"/>
        </a:p>
      </dgm:t>
    </dgm:pt>
    <dgm:pt modelId="{63AD1A13-7405-44DC-BF5D-F246766E4F90}" type="sibTrans" cxnId="{F79CCB8D-71E6-4D8D-8716-8DA6FF8B2BEC}">
      <dgm:prSet/>
      <dgm:spPr/>
      <dgm:t>
        <a:bodyPr/>
        <a:lstStyle/>
        <a:p>
          <a:endParaRPr lang="ru-RU"/>
        </a:p>
      </dgm:t>
    </dgm:pt>
    <dgm:pt modelId="{A400F528-E999-4D34-9A87-C837D2E9E7A5}">
      <dgm:prSet/>
      <dgm:spPr/>
      <dgm:t>
        <a:bodyPr/>
        <a:lstStyle/>
        <a:p>
          <a:r>
            <a:rPr lang="ru-RU" b="1" dirty="0" err="1" smtClean="0">
              <a:solidFill>
                <a:schemeClr val="tx1"/>
              </a:solidFill>
            </a:rPr>
            <a:t>Рухоме</a:t>
          </a:r>
          <a:r>
            <a:rPr lang="ru-RU" b="1" dirty="0" smtClean="0">
              <a:solidFill>
                <a:schemeClr val="tx1"/>
              </a:solidFill>
            </a:rPr>
            <a:t> </a:t>
          </a:r>
          <a:r>
            <a:rPr lang="ru-RU" b="1" dirty="0" err="1" smtClean="0">
              <a:solidFill>
                <a:schemeClr val="tx1"/>
              </a:solidFill>
            </a:rPr>
            <a:t>або</a:t>
          </a:r>
          <a:r>
            <a:rPr lang="ru-RU" b="1" dirty="0" smtClean="0">
              <a:solidFill>
                <a:schemeClr val="tx1"/>
              </a:solidFill>
            </a:rPr>
            <a:t> </a:t>
          </a:r>
          <a:r>
            <a:rPr lang="ru-RU" b="1" dirty="0" err="1" smtClean="0">
              <a:solidFill>
                <a:schemeClr val="tx1"/>
              </a:solidFill>
            </a:rPr>
            <a:t>нерухоме</a:t>
          </a:r>
          <a:r>
            <a:rPr lang="ru-RU" b="1" dirty="0" smtClean="0">
              <a:solidFill>
                <a:schemeClr val="tx1"/>
              </a:solidFill>
            </a:rPr>
            <a:t> </a:t>
          </a:r>
          <a:r>
            <a:rPr lang="ru-RU" b="1" dirty="0" err="1" smtClean="0">
              <a:solidFill>
                <a:schemeClr val="tx1"/>
              </a:solidFill>
            </a:rPr>
            <a:t>майно</a:t>
          </a:r>
          <a:r>
            <a:rPr lang="ru-RU" b="1" dirty="0" smtClean="0">
              <a:solidFill>
                <a:schemeClr val="tx1"/>
              </a:solidFill>
            </a:rPr>
            <a:t> повинно </a:t>
          </a:r>
          <a:r>
            <a:rPr lang="ru-RU" b="1" dirty="0" err="1" smtClean="0">
              <a:solidFill>
                <a:schemeClr val="tx1"/>
              </a:solidFill>
            </a:rPr>
            <a:t>знаходитися</a:t>
          </a:r>
          <a:r>
            <a:rPr lang="ru-RU" b="1" dirty="0" smtClean="0">
              <a:solidFill>
                <a:schemeClr val="tx1"/>
              </a:solidFill>
            </a:rPr>
            <a:t> на </a:t>
          </a:r>
          <a:r>
            <a:rPr lang="ru-RU" b="1" dirty="0" err="1" smtClean="0">
              <a:solidFill>
                <a:schemeClr val="tx1"/>
              </a:solidFill>
            </a:rPr>
            <a:t>території</a:t>
          </a:r>
          <a:r>
            <a:rPr lang="ru-RU" b="1" dirty="0" smtClean="0">
              <a:solidFill>
                <a:schemeClr val="tx1"/>
              </a:solidFill>
            </a:rPr>
            <a:t> </a:t>
          </a:r>
          <a:r>
            <a:rPr lang="ru-RU" b="1" dirty="0" err="1" smtClean="0">
              <a:solidFill>
                <a:schemeClr val="tx1"/>
              </a:solidFill>
            </a:rPr>
            <a:t>Італії</a:t>
          </a:r>
          <a:endParaRPr lang="ru-RU" b="1" dirty="0">
            <a:solidFill>
              <a:schemeClr val="tx1"/>
            </a:solidFill>
          </a:endParaRPr>
        </a:p>
      </dgm:t>
    </dgm:pt>
    <dgm:pt modelId="{E481D6EA-194A-4897-92A7-15EC4988A0D6}" type="parTrans" cxnId="{E61D791D-4EB5-4DAD-A496-4B885542E966}">
      <dgm:prSet/>
      <dgm:spPr/>
      <dgm:t>
        <a:bodyPr/>
        <a:lstStyle/>
        <a:p>
          <a:endParaRPr lang="ru-RU"/>
        </a:p>
      </dgm:t>
    </dgm:pt>
    <dgm:pt modelId="{E2D230C4-70E9-44CB-970C-7E2E9009EF71}" type="sibTrans" cxnId="{E61D791D-4EB5-4DAD-A496-4B885542E966}">
      <dgm:prSet/>
      <dgm:spPr/>
      <dgm:t>
        <a:bodyPr/>
        <a:lstStyle/>
        <a:p>
          <a:endParaRPr lang="ru-RU"/>
        </a:p>
      </dgm:t>
    </dgm:pt>
    <dgm:pt modelId="{F9942737-D5A0-49FB-B452-9BEC171A5168}">
      <dgm:prSet/>
      <dgm:spPr/>
      <dgm:t>
        <a:bodyPr/>
        <a:lstStyle/>
        <a:p>
          <a:r>
            <a:rPr lang="ru-RU" b="1" dirty="0" err="1" smtClean="0">
              <a:solidFill>
                <a:schemeClr val="tx1"/>
              </a:solidFill>
            </a:rPr>
            <a:t>Речі</a:t>
          </a:r>
          <a:r>
            <a:rPr lang="ru-RU" b="1" dirty="0" smtClean="0">
              <a:solidFill>
                <a:schemeClr val="tx1"/>
              </a:solidFill>
            </a:rPr>
            <a:t> </a:t>
          </a:r>
          <a:r>
            <a:rPr lang="ru-RU" b="1" dirty="0" err="1" smtClean="0">
              <a:solidFill>
                <a:schemeClr val="tx1"/>
              </a:solidFill>
            </a:rPr>
            <a:t>мали</a:t>
          </a:r>
          <a:r>
            <a:rPr lang="ru-RU" b="1" dirty="0" smtClean="0">
              <a:solidFill>
                <a:schemeClr val="tx1"/>
              </a:solidFill>
            </a:rPr>
            <a:t> бути </a:t>
          </a:r>
          <a:r>
            <a:rPr lang="ru-RU" b="1" dirty="0" err="1" smtClean="0">
              <a:solidFill>
                <a:schemeClr val="tx1"/>
              </a:solidFill>
            </a:rPr>
            <a:t>отримані</a:t>
          </a:r>
          <a:r>
            <a:rPr lang="ru-RU" b="1" dirty="0" smtClean="0">
              <a:solidFill>
                <a:schemeClr val="tx1"/>
              </a:solidFill>
            </a:rPr>
            <a:t> у </a:t>
          </a:r>
          <a:r>
            <a:rPr lang="ru-RU" b="1" dirty="0" err="1" smtClean="0">
              <a:solidFill>
                <a:schemeClr val="tx1"/>
              </a:solidFill>
            </a:rPr>
            <a:t>власність</a:t>
          </a:r>
          <a:r>
            <a:rPr lang="ru-RU" b="1" dirty="0" smtClean="0">
              <a:solidFill>
                <a:schemeClr val="tx1"/>
              </a:solidFill>
            </a:rPr>
            <a:t> </a:t>
          </a:r>
          <a:r>
            <a:rPr lang="ru-RU" b="1" dirty="0" err="1" smtClean="0">
              <a:solidFill>
                <a:schemeClr val="tx1"/>
              </a:solidFill>
            </a:rPr>
            <a:t>лише</a:t>
          </a:r>
          <a:r>
            <a:rPr lang="ru-RU" b="1" dirty="0" smtClean="0">
              <a:solidFill>
                <a:schemeClr val="tx1"/>
              </a:solidFill>
            </a:rPr>
            <a:t> </a:t>
          </a:r>
          <a:r>
            <a:rPr lang="ru-RU" b="1" dirty="0" err="1" smtClean="0">
              <a:solidFill>
                <a:schemeClr val="tx1"/>
              </a:solidFill>
            </a:rPr>
            <a:t>встановленим</a:t>
          </a:r>
          <a:r>
            <a:rPr lang="ru-RU" b="1" dirty="0" smtClean="0">
              <a:solidFill>
                <a:schemeClr val="tx1"/>
              </a:solidFill>
            </a:rPr>
            <a:t> </a:t>
          </a:r>
          <a:r>
            <a:rPr lang="ru-RU" b="1" dirty="0" err="1" smtClean="0">
              <a:solidFill>
                <a:schemeClr val="tx1"/>
              </a:solidFill>
            </a:rPr>
            <a:t>цивільним</a:t>
          </a:r>
          <a:r>
            <a:rPr lang="ru-RU" b="1" dirty="0" smtClean="0">
              <a:solidFill>
                <a:schemeClr val="tx1"/>
              </a:solidFill>
            </a:rPr>
            <a:t> правом способом </a:t>
          </a:r>
          <a:r>
            <a:rPr lang="ru-RU" b="1" dirty="0" err="1" smtClean="0">
              <a:solidFill>
                <a:schemeClr val="tx1"/>
              </a:solidFill>
            </a:rPr>
            <a:t>із</a:t>
          </a:r>
          <a:r>
            <a:rPr lang="ru-RU" b="1" dirty="0" smtClean="0">
              <a:solidFill>
                <a:schemeClr val="tx1"/>
              </a:solidFill>
            </a:rPr>
            <a:t> </a:t>
          </a:r>
          <a:r>
            <a:rPr lang="ru-RU" b="1" dirty="0" err="1" smtClean="0">
              <a:solidFill>
                <a:schemeClr val="tx1"/>
              </a:solidFill>
            </a:rPr>
            <a:t>дотриманням</a:t>
          </a:r>
          <a:r>
            <a:rPr lang="ru-RU" b="1" dirty="0" smtClean="0">
              <a:solidFill>
                <a:schemeClr val="tx1"/>
              </a:solidFill>
            </a:rPr>
            <a:t> </a:t>
          </a:r>
          <a:r>
            <a:rPr lang="ru-RU" b="1" dirty="0" err="1" smtClean="0">
              <a:solidFill>
                <a:schemeClr val="tx1"/>
              </a:solidFill>
            </a:rPr>
            <a:t>певних</a:t>
          </a:r>
          <a:r>
            <a:rPr lang="ru-RU" b="1" dirty="0" smtClean="0">
              <a:solidFill>
                <a:schemeClr val="tx1"/>
              </a:solidFill>
            </a:rPr>
            <a:t> </a:t>
          </a:r>
          <a:r>
            <a:rPr lang="ru-RU" b="1" dirty="0" err="1" smtClean="0">
              <a:solidFill>
                <a:schemeClr val="tx1"/>
              </a:solidFill>
            </a:rPr>
            <a:t>ритуалів</a:t>
          </a:r>
          <a:r>
            <a:rPr lang="ru-RU" b="1" dirty="0" smtClean="0">
              <a:solidFill>
                <a:schemeClr val="tx1"/>
              </a:solidFill>
            </a:rPr>
            <a:t> </a:t>
          </a:r>
          <a:endParaRPr lang="ru-RU" b="1" dirty="0">
            <a:solidFill>
              <a:schemeClr val="tx1"/>
            </a:solidFill>
          </a:endParaRPr>
        </a:p>
      </dgm:t>
    </dgm:pt>
    <dgm:pt modelId="{B1621452-A273-4557-AE7B-4C4B8D22762F}" type="parTrans" cxnId="{7C720E0E-B5F5-48D0-8890-13AA7E5DD272}">
      <dgm:prSet/>
      <dgm:spPr/>
      <dgm:t>
        <a:bodyPr/>
        <a:lstStyle/>
        <a:p>
          <a:endParaRPr lang="ru-RU"/>
        </a:p>
      </dgm:t>
    </dgm:pt>
    <dgm:pt modelId="{50B12264-616A-432E-BCC5-C1427494E0B3}" type="sibTrans" cxnId="{7C720E0E-B5F5-48D0-8890-13AA7E5DD272}">
      <dgm:prSet/>
      <dgm:spPr/>
      <dgm:t>
        <a:bodyPr/>
        <a:lstStyle/>
        <a:p>
          <a:endParaRPr lang="ru-RU"/>
        </a:p>
      </dgm:t>
    </dgm:pt>
    <dgm:pt modelId="{7EAE85B0-96C8-4750-B20D-B8109B663343}" type="pres">
      <dgm:prSet presAssocID="{16082556-C82C-48D9-AEF8-490C6F45475A}" presName="Name0" presStyleCnt="0">
        <dgm:presLayoutVars>
          <dgm:dir/>
          <dgm:resizeHandles val="exact"/>
        </dgm:presLayoutVars>
      </dgm:prSet>
      <dgm:spPr/>
      <dgm:t>
        <a:bodyPr/>
        <a:lstStyle/>
        <a:p>
          <a:endParaRPr lang="ru-RU"/>
        </a:p>
      </dgm:t>
    </dgm:pt>
    <dgm:pt modelId="{91087ACA-4B67-4D5E-A027-4B7F7AB5C52A}" type="pres">
      <dgm:prSet presAssocID="{90A94667-A3B9-4E7A-894A-62B25A479810}" presName="node" presStyleLbl="node1" presStyleIdx="0" presStyleCnt="3">
        <dgm:presLayoutVars>
          <dgm:bulletEnabled val="1"/>
        </dgm:presLayoutVars>
      </dgm:prSet>
      <dgm:spPr/>
      <dgm:t>
        <a:bodyPr/>
        <a:lstStyle/>
        <a:p>
          <a:endParaRPr lang="ru-RU"/>
        </a:p>
      </dgm:t>
    </dgm:pt>
    <dgm:pt modelId="{D44C4F1F-556B-4F5C-9EA6-112C7625CF5B}" type="pres">
      <dgm:prSet presAssocID="{63AD1A13-7405-44DC-BF5D-F246766E4F90}" presName="sibTrans" presStyleCnt="0"/>
      <dgm:spPr/>
    </dgm:pt>
    <dgm:pt modelId="{0F748053-A7E8-4C10-A151-A335FE430902}" type="pres">
      <dgm:prSet presAssocID="{A400F528-E999-4D34-9A87-C837D2E9E7A5}" presName="node" presStyleLbl="node1" presStyleIdx="1" presStyleCnt="3" custLinFactNeighborX="1">
        <dgm:presLayoutVars>
          <dgm:bulletEnabled val="1"/>
        </dgm:presLayoutVars>
      </dgm:prSet>
      <dgm:spPr/>
      <dgm:t>
        <a:bodyPr/>
        <a:lstStyle/>
        <a:p>
          <a:endParaRPr lang="ru-RU"/>
        </a:p>
      </dgm:t>
    </dgm:pt>
    <dgm:pt modelId="{A25A9789-C85A-4948-9BE8-69F8D0FFB7A1}" type="pres">
      <dgm:prSet presAssocID="{E2D230C4-70E9-44CB-970C-7E2E9009EF71}" presName="sibTrans" presStyleCnt="0"/>
      <dgm:spPr/>
    </dgm:pt>
    <dgm:pt modelId="{3E7AEF29-F1B5-49B6-9AFC-4425A3039CCC}" type="pres">
      <dgm:prSet presAssocID="{F9942737-D5A0-49FB-B452-9BEC171A5168}" presName="node" presStyleLbl="node1" presStyleIdx="2" presStyleCnt="3">
        <dgm:presLayoutVars>
          <dgm:bulletEnabled val="1"/>
        </dgm:presLayoutVars>
      </dgm:prSet>
      <dgm:spPr/>
      <dgm:t>
        <a:bodyPr/>
        <a:lstStyle/>
        <a:p>
          <a:endParaRPr lang="ru-RU"/>
        </a:p>
      </dgm:t>
    </dgm:pt>
  </dgm:ptLst>
  <dgm:cxnLst>
    <dgm:cxn modelId="{29778DF9-FCB7-411C-BBF8-83B38E8555F8}" type="presOf" srcId="{16082556-C82C-48D9-AEF8-490C6F45475A}" destId="{7EAE85B0-96C8-4750-B20D-B8109B663343}" srcOrd="0" destOrd="0" presId="urn:microsoft.com/office/officeart/2005/8/layout/hList6"/>
    <dgm:cxn modelId="{25F05C17-33D8-4828-AD24-708E576C405D}" type="presOf" srcId="{A400F528-E999-4D34-9A87-C837D2E9E7A5}" destId="{0F748053-A7E8-4C10-A151-A335FE430902}" srcOrd="0" destOrd="0" presId="urn:microsoft.com/office/officeart/2005/8/layout/hList6"/>
    <dgm:cxn modelId="{3147B20A-FA74-4CD0-960C-055E48073D05}" type="presOf" srcId="{90A94667-A3B9-4E7A-894A-62B25A479810}" destId="{91087ACA-4B67-4D5E-A027-4B7F7AB5C52A}" srcOrd="0" destOrd="0" presId="urn:microsoft.com/office/officeart/2005/8/layout/hList6"/>
    <dgm:cxn modelId="{326E151C-19F4-4C9D-9BEB-B49F634EBB1E}" type="presOf" srcId="{F9942737-D5A0-49FB-B452-9BEC171A5168}" destId="{3E7AEF29-F1B5-49B6-9AFC-4425A3039CCC}" srcOrd="0" destOrd="0" presId="urn:microsoft.com/office/officeart/2005/8/layout/hList6"/>
    <dgm:cxn modelId="{F79CCB8D-71E6-4D8D-8716-8DA6FF8B2BEC}" srcId="{16082556-C82C-48D9-AEF8-490C6F45475A}" destId="{90A94667-A3B9-4E7A-894A-62B25A479810}" srcOrd="0" destOrd="0" parTransId="{D3308D6D-DC43-4AA1-A2E7-E698B7BBC140}" sibTransId="{63AD1A13-7405-44DC-BF5D-F246766E4F90}"/>
    <dgm:cxn modelId="{E61D791D-4EB5-4DAD-A496-4B885542E966}" srcId="{16082556-C82C-48D9-AEF8-490C6F45475A}" destId="{A400F528-E999-4D34-9A87-C837D2E9E7A5}" srcOrd="1" destOrd="0" parTransId="{E481D6EA-194A-4897-92A7-15EC4988A0D6}" sibTransId="{E2D230C4-70E9-44CB-970C-7E2E9009EF71}"/>
    <dgm:cxn modelId="{7C720E0E-B5F5-48D0-8890-13AA7E5DD272}" srcId="{16082556-C82C-48D9-AEF8-490C6F45475A}" destId="{F9942737-D5A0-49FB-B452-9BEC171A5168}" srcOrd="2" destOrd="0" parTransId="{B1621452-A273-4557-AE7B-4C4B8D22762F}" sibTransId="{50B12264-616A-432E-BCC5-C1427494E0B3}"/>
    <dgm:cxn modelId="{0A6FA4A6-3C3D-4919-BFC1-568D634CA96B}" type="presParOf" srcId="{7EAE85B0-96C8-4750-B20D-B8109B663343}" destId="{91087ACA-4B67-4D5E-A027-4B7F7AB5C52A}" srcOrd="0" destOrd="0" presId="urn:microsoft.com/office/officeart/2005/8/layout/hList6"/>
    <dgm:cxn modelId="{28BDF711-E346-4F6D-A22B-6AE0324BDF21}" type="presParOf" srcId="{7EAE85B0-96C8-4750-B20D-B8109B663343}" destId="{D44C4F1F-556B-4F5C-9EA6-112C7625CF5B}" srcOrd="1" destOrd="0" presId="urn:microsoft.com/office/officeart/2005/8/layout/hList6"/>
    <dgm:cxn modelId="{3FBD1283-827D-42CD-933E-630067E51B1C}" type="presParOf" srcId="{7EAE85B0-96C8-4750-B20D-B8109B663343}" destId="{0F748053-A7E8-4C10-A151-A335FE430902}" srcOrd="2" destOrd="0" presId="urn:microsoft.com/office/officeart/2005/8/layout/hList6"/>
    <dgm:cxn modelId="{3667ED23-C386-4941-8B99-135185050658}" type="presParOf" srcId="{7EAE85B0-96C8-4750-B20D-B8109B663343}" destId="{A25A9789-C85A-4948-9BE8-69F8D0FFB7A1}" srcOrd="3" destOrd="0" presId="urn:microsoft.com/office/officeart/2005/8/layout/hList6"/>
    <dgm:cxn modelId="{B16FAA5D-0DC3-41DF-B1A5-B9A854C54FE1}" type="presParOf" srcId="{7EAE85B0-96C8-4750-B20D-B8109B663343}" destId="{3E7AEF29-F1B5-49B6-9AFC-4425A3039CCC}"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11528FE-6347-4696-AF09-E02774E9A70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7676CBCF-BCE1-4EEC-A6D4-3DB3314BF124}">
      <dgm:prSet phldrT="[Текст]"/>
      <dgm:spPr/>
      <dgm:t>
        <a:bodyPr/>
        <a:lstStyle/>
        <a:p>
          <a:r>
            <a:rPr lang="uk-UA" dirty="0" smtClean="0"/>
            <a:t>Сенатські </a:t>
          </a:r>
          <a:endParaRPr lang="ru-RU" dirty="0"/>
        </a:p>
      </dgm:t>
    </dgm:pt>
    <dgm:pt modelId="{24F0071F-DE2A-4BA4-97A4-F02789B9007F}" type="parTrans" cxnId="{B8AA3D14-8D4B-440F-8EF7-99FF7FFFA500}">
      <dgm:prSet/>
      <dgm:spPr/>
      <dgm:t>
        <a:bodyPr/>
        <a:lstStyle/>
        <a:p>
          <a:endParaRPr lang="ru-RU"/>
        </a:p>
      </dgm:t>
    </dgm:pt>
    <dgm:pt modelId="{101187AD-3AAF-44D3-94A0-314889E30057}" type="sibTrans" cxnId="{B8AA3D14-8D4B-440F-8EF7-99FF7FFFA500}">
      <dgm:prSet/>
      <dgm:spPr/>
      <dgm:t>
        <a:bodyPr/>
        <a:lstStyle/>
        <a:p>
          <a:endParaRPr lang="ru-RU"/>
        </a:p>
      </dgm:t>
    </dgm:pt>
    <dgm:pt modelId="{6A902C2E-63CA-430A-9545-136F40E92DB9}">
      <dgm:prSet phldrT="[Текст]"/>
      <dgm:spPr/>
      <dgm:t>
        <a:bodyPr/>
        <a:lstStyle/>
        <a:p>
          <a:r>
            <a:rPr lang="ru-RU" b="1" dirty="0" err="1" smtClean="0"/>
            <a:t>громадяни</a:t>
          </a:r>
          <a:r>
            <a:rPr lang="ru-RU" b="1" dirty="0" smtClean="0"/>
            <a:t> </a:t>
          </a:r>
          <a:r>
            <a:rPr lang="ru-RU" b="1" dirty="0" err="1" smtClean="0"/>
            <a:t>зобов’язувалися</a:t>
          </a:r>
          <a:r>
            <a:rPr lang="ru-RU" b="1" dirty="0" smtClean="0"/>
            <a:t> </a:t>
          </a:r>
          <a:r>
            <a:rPr lang="ru-RU" b="1" dirty="0" err="1" smtClean="0"/>
            <a:t>сплачувати</a:t>
          </a:r>
          <a:r>
            <a:rPr lang="ru-RU" b="1" dirty="0" smtClean="0"/>
            <a:t> </a:t>
          </a:r>
          <a:r>
            <a:rPr lang="ru-RU" b="1" dirty="0" err="1" smtClean="0"/>
            <a:t>спеціальний</a:t>
          </a:r>
          <a:r>
            <a:rPr lang="ru-RU" b="1" dirty="0" smtClean="0"/>
            <a:t> </a:t>
          </a:r>
          <a:r>
            <a:rPr lang="ru-RU" b="1" dirty="0" err="1" smtClean="0"/>
            <a:t>податок</a:t>
          </a:r>
          <a:r>
            <a:rPr lang="ru-RU" b="1" dirty="0" smtClean="0"/>
            <a:t>, </a:t>
          </a:r>
          <a:r>
            <a:rPr lang="ru-RU" b="1" dirty="0" err="1" smtClean="0"/>
            <a:t>який</a:t>
          </a:r>
          <a:r>
            <a:rPr lang="ru-RU" b="1" dirty="0" smtClean="0"/>
            <a:t> </a:t>
          </a:r>
          <a:r>
            <a:rPr lang="ru-RU" b="1" dirty="0" err="1" smtClean="0"/>
            <a:t>називався</a:t>
          </a:r>
          <a:r>
            <a:rPr lang="ru-RU" b="1" dirty="0" smtClean="0"/>
            <a:t> </a:t>
          </a:r>
          <a:r>
            <a:rPr lang="ru-RU" b="1" u="sng" dirty="0" err="1" smtClean="0"/>
            <a:t>трибутум</a:t>
          </a:r>
          <a:endParaRPr lang="ru-RU" u="sng" dirty="0"/>
        </a:p>
      </dgm:t>
    </dgm:pt>
    <dgm:pt modelId="{DD9EA002-9D46-4B23-B282-4F2AB9B3B2B6}" type="parTrans" cxnId="{8C6D0ED1-533E-46AF-8A6D-93A89BBFCC60}">
      <dgm:prSet/>
      <dgm:spPr/>
      <dgm:t>
        <a:bodyPr/>
        <a:lstStyle/>
        <a:p>
          <a:endParaRPr lang="ru-RU"/>
        </a:p>
      </dgm:t>
    </dgm:pt>
    <dgm:pt modelId="{3A6FC905-BF6D-4123-BE70-C89F8EE310F2}" type="sibTrans" cxnId="{8C6D0ED1-533E-46AF-8A6D-93A89BBFCC60}">
      <dgm:prSet/>
      <dgm:spPr/>
      <dgm:t>
        <a:bodyPr/>
        <a:lstStyle/>
        <a:p>
          <a:endParaRPr lang="ru-RU"/>
        </a:p>
      </dgm:t>
    </dgm:pt>
    <dgm:pt modelId="{DE097D2D-9D76-4FBC-8C96-A60C96986756}">
      <dgm:prSet phldrT="[Текст]"/>
      <dgm:spPr/>
      <dgm:t>
        <a:bodyPr/>
        <a:lstStyle/>
        <a:p>
          <a:r>
            <a:rPr lang="uk-UA" dirty="0" smtClean="0"/>
            <a:t>Імператорські</a:t>
          </a:r>
          <a:endParaRPr lang="ru-RU" dirty="0"/>
        </a:p>
      </dgm:t>
    </dgm:pt>
    <dgm:pt modelId="{E3998F16-A7DC-485E-BD31-AFED7B19FA32}" type="parTrans" cxnId="{9AAF3024-4F1A-4EA7-A161-B5096DFE121C}">
      <dgm:prSet/>
      <dgm:spPr/>
      <dgm:t>
        <a:bodyPr/>
        <a:lstStyle/>
        <a:p>
          <a:endParaRPr lang="ru-RU"/>
        </a:p>
      </dgm:t>
    </dgm:pt>
    <dgm:pt modelId="{058F9C70-8F5C-4214-9459-E88A803B2D8E}" type="sibTrans" cxnId="{9AAF3024-4F1A-4EA7-A161-B5096DFE121C}">
      <dgm:prSet/>
      <dgm:spPr/>
      <dgm:t>
        <a:bodyPr/>
        <a:lstStyle/>
        <a:p>
          <a:endParaRPr lang="ru-RU"/>
        </a:p>
      </dgm:t>
    </dgm:pt>
    <dgm:pt modelId="{029D3C6E-EE49-4D8C-B6C7-012182F95C8B}">
      <dgm:prSet phldrT="[Текст]"/>
      <dgm:spPr/>
      <dgm:t>
        <a:bodyPr/>
        <a:lstStyle/>
        <a:p>
          <a:r>
            <a:rPr lang="ru-RU" b="1" dirty="0" err="1" smtClean="0"/>
            <a:t>громадяни</a:t>
          </a:r>
          <a:r>
            <a:rPr lang="ru-RU" b="1" dirty="0" smtClean="0"/>
            <a:t> </a:t>
          </a:r>
          <a:r>
            <a:rPr lang="ru-RU" b="1" dirty="0" err="1" smtClean="0"/>
            <a:t>зобов’язувалися</a:t>
          </a:r>
          <a:r>
            <a:rPr lang="ru-RU" b="1" dirty="0" smtClean="0"/>
            <a:t> </a:t>
          </a:r>
          <a:r>
            <a:rPr lang="ru-RU" b="1" dirty="0" err="1" smtClean="0"/>
            <a:t>сплачувати</a:t>
          </a:r>
          <a:r>
            <a:rPr lang="ru-RU" b="1" dirty="0" smtClean="0"/>
            <a:t> </a:t>
          </a:r>
          <a:r>
            <a:rPr lang="ru-RU" b="1" dirty="0" err="1" smtClean="0"/>
            <a:t>спеціальний</a:t>
          </a:r>
          <a:r>
            <a:rPr lang="ru-RU" b="1" dirty="0" smtClean="0"/>
            <a:t> </a:t>
          </a:r>
          <a:r>
            <a:rPr lang="ru-RU" b="1" dirty="0" err="1" smtClean="0"/>
            <a:t>податок</a:t>
          </a:r>
          <a:r>
            <a:rPr lang="ru-RU" b="1" dirty="0" smtClean="0"/>
            <a:t>, </a:t>
          </a:r>
          <a:r>
            <a:rPr lang="ru-RU" b="1" dirty="0" err="1" smtClean="0"/>
            <a:t>який</a:t>
          </a:r>
          <a:r>
            <a:rPr lang="ru-RU" b="1" dirty="0" smtClean="0"/>
            <a:t> </a:t>
          </a:r>
          <a:r>
            <a:rPr lang="ru-RU" b="1" dirty="0" err="1" smtClean="0"/>
            <a:t>називався</a:t>
          </a:r>
          <a:r>
            <a:rPr lang="ru-RU" b="1" dirty="0" smtClean="0"/>
            <a:t> </a:t>
          </a:r>
          <a:r>
            <a:rPr lang="ru-RU" b="1" u="sng" dirty="0" err="1" smtClean="0"/>
            <a:t>стипендіум</a:t>
          </a:r>
          <a:endParaRPr lang="ru-RU" b="1" u="sng" dirty="0"/>
        </a:p>
      </dgm:t>
    </dgm:pt>
    <dgm:pt modelId="{990B015A-F119-438A-9752-DFE490998211}" type="parTrans" cxnId="{9D0DDDF0-EDD7-4664-8260-3EBD07CEF56E}">
      <dgm:prSet/>
      <dgm:spPr/>
      <dgm:t>
        <a:bodyPr/>
        <a:lstStyle/>
        <a:p>
          <a:endParaRPr lang="ru-RU"/>
        </a:p>
      </dgm:t>
    </dgm:pt>
    <dgm:pt modelId="{B0E2FE89-AF99-42AA-A2DC-A1962D0EF714}" type="sibTrans" cxnId="{9D0DDDF0-EDD7-4664-8260-3EBD07CEF56E}">
      <dgm:prSet/>
      <dgm:spPr/>
      <dgm:t>
        <a:bodyPr/>
        <a:lstStyle/>
        <a:p>
          <a:endParaRPr lang="ru-RU"/>
        </a:p>
      </dgm:t>
    </dgm:pt>
    <dgm:pt modelId="{95BE4C24-9D17-4670-AA61-6720C96B654C}" type="pres">
      <dgm:prSet presAssocID="{011528FE-6347-4696-AF09-E02774E9A708}" presName="Name0" presStyleCnt="0">
        <dgm:presLayoutVars>
          <dgm:dir/>
          <dgm:animLvl val="lvl"/>
          <dgm:resizeHandles val="exact"/>
        </dgm:presLayoutVars>
      </dgm:prSet>
      <dgm:spPr/>
      <dgm:t>
        <a:bodyPr/>
        <a:lstStyle/>
        <a:p>
          <a:endParaRPr lang="ru-RU"/>
        </a:p>
      </dgm:t>
    </dgm:pt>
    <dgm:pt modelId="{18EEA256-ACFB-4011-A6D1-96445E073382}" type="pres">
      <dgm:prSet presAssocID="{7676CBCF-BCE1-4EEC-A6D4-3DB3314BF124}" presName="composite" presStyleCnt="0"/>
      <dgm:spPr/>
    </dgm:pt>
    <dgm:pt modelId="{CD1033FC-08B9-4AE2-A062-0BEF03A82985}" type="pres">
      <dgm:prSet presAssocID="{7676CBCF-BCE1-4EEC-A6D4-3DB3314BF124}" presName="parTx" presStyleLbl="alignNode1" presStyleIdx="0" presStyleCnt="2" custLinFactNeighborX="470" custLinFactNeighborY="7266">
        <dgm:presLayoutVars>
          <dgm:chMax val="0"/>
          <dgm:chPref val="0"/>
          <dgm:bulletEnabled val="1"/>
        </dgm:presLayoutVars>
      </dgm:prSet>
      <dgm:spPr/>
      <dgm:t>
        <a:bodyPr/>
        <a:lstStyle/>
        <a:p>
          <a:endParaRPr lang="ru-RU"/>
        </a:p>
      </dgm:t>
    </dgm:pt>
    <dgm:pt modelId="{B75CDAE7-045A-4080-929F-DBF72ABD6885}" type="pres">
      <dgm:prSet presAssocID="{7676CBCF-BCE1-4EEC-A6D4-3DB3314BF124}" presName="desTx" presStyleLbl="alignAccFollowNode1" presStyleIdx="0" presStyleCnt="2">
        <dgm:presLayoutVars>
          <dgm:bulletEnabled val="1"/>
        </dgm:presLayoutVars>
      </dgm:prSet>
      <dgm:spPr/>
      <dgm:t>
        <a:bodyPr/>
        <a:lstStyle/>
        <a:p>
          <a:endParaRPr lang="ru-RU"/>
        </a:p>
      </dgm:t>
    </dgm:pt>
    <dgm:pt modelId="{9F7C51E3-9F30-4DC2-B8F2-AF3ADA61D53E}" type="pres">
      <dgm:prSet presAssocID="{101187AD-3AAF-44D3-94A0-314889E30057}" presName="space" presStyleCnt="0"/>
      <dgm:spPr/>
    </dgm:pt>
    <dgm:pt modelId="{64E56E20-E37F-4888-AB4B-0622A1B6A08F}" type="pres">
      <dgm:prSet presAssocID="{DE097D2D-9D76-4FBC-8C96-A60C96986756}" presName="composite" presStyleCnt="0"/>
      <dgm:spPr/>
    </dgm:pt>
    <dgm:pt modelId="{944B3905-488B-4B89-8717-BCF8266398D5}" type="pres">
      <dgm:prSet presAssocID="{DE097D2D-9D76-4FBC-8C96-A60C96986756}" presName="parTx" presStyleLbl="alignNode1" presStyleIdx="1" presStyleCnt="2" custLinFactNeighborX="-796" custLinFactNeighborY="722">
        <dgm:presLayoutVars>
          <dgm:chMax val="0"/>
          <dgm:chPref val="0"/>
          <dgm:bulletEnabled val="1"/>
        </dgm:presLayoutVars>
      </dgm:prSet>
      <dgm:spPr/>
      <dgm:t>
        <a:bodyPr/>
        <a:lstStyle/>
        <a:p>
          <a:endParaRPr lang="ru-RU"/>
        </a:p>
      </dgm:t>
    </dgm:pt>
    <dgm:pt modelId="{768A9A55-0EB8-473B-A718-BB4B6EEFE4A7}" type="pres">
      <dgm:prSet presAssocID="{DE097D2D-9D76-4FBC-8C96-A60C96986756}" presName="desTx" presStyleLbl="alignAccFollowNode1" presStyleIdx="1" presStyleCnt="2">
        <dgm:presLayoutVars>
          <dgm:bulletEnabled val="1"/>
        </dgm:presLayoutVars>
      </dgm:prSet>
      <dgm:spPr/>
      <dgm:t>
        <a:bodyPr/>
        <a:lstStyle/>
        <a:p>
          <a:endParaRPr lang="ru-RU"/>
        </a:p>
      </dgm:t>
    </dgm:pt>
  </dgm:ptLst>
  <dgm:cxnLst>
    <dgm:cxn modelId="{9AAF3024-4F1A-4EA7-A161-B5096DFE121C}" srcId="{011528FE-6347-4696-AF09-E02774E9A708}" destId="{DE097D2D-9D76-4FBC-8C96-A60C96986756}" srcOrd="1" destOrd="0" parTransId="{E3998F16-A7DC-485E-BD31-AFED7B19FA32}" sibTransId="{058F9C70-8F5C-4214-9459-E88A803B2D8E}"/>
    <dgm:cxn modelId="{8C06208D-74A3-4CD4-871F-7B21C95E5D68}" type="presOf" srcId="{029D3C6E-EE49-4D8C-B6C7-012182F95C8B}" destId="{768A9A55-0EB8-473B-A718-BB4B6EEFE4A7}" srcOrd="0" destOrd="0" presId="urn:microsoft.com/office/officeart/2005/8/layout/hList1"/>
    <dgm:cxn modelId="{8C6D0ED1-533E-46AF-8A6D-93A89BBFCC60}" srcId="{7676CBCF-BCE1-4EEC-A6D4-3DB3314BF124}" destId="{6A902C2E-63CA-430A-9545-136F40E92DB9}" srcOrd="0" destOrd="0" parTransId="{DD9EA002-9D46-4B23-B282-4F2AB9B3B2B6}" sibTransId="{3A6FC905-BF6D-4123-BE70-C89F8EE310F2}"/>
    <dgm:cxn modelId="{A4F7B735-6366-40F1-9C0B-5248AA5A481D}" type="presOf" srcId="{7676CBCF-BCE1-4EEC-A6D4-3DB3314BF124}" destId="{CD1033FC-08B9-4AE2-A062-0BEF03A82985}" srcOrd="0" destOrd="0" presId="urn:microsoft.com/office/officeart/2005/8/layout/hList1"/>
    <dgm:cxn modelId="{4573DE73-06B1-4E3B-9C00-ABDC4992E0E3}" type="presOf" srcId="{011528FE-6347-4696-AF09-E02774E9A708}" destId="{95BE4C24-9D17-4670-AA61-6720C96B654C}" srcOrd="0" destOrd="0" presId="urn:microsoft.com/office/officeart/2005/8/layout/hList1"/>
    <dgm:cxn modelId="{3CAD4CEA-2487-4A65-B4F7-DDEB90B620D5}" type="presOf" srcId="{6A902C2E-63CA-430A-9545-136F40E92DB9}" destId="{B75CDAE7-045A-4080-929F-DBF72ABD6885}" srcOrd="0" destOrd="0" presId="urn:microsoft.com/office/officeart/2005/8/layout/hList1"/>
    <dgm:cxn modelId="{B8AA3D14-8D4B-440F-8EF7-99FF7FFFA500}" srcId="{011528FE-6347-4696-AF09-E02774E9A708}" destId="{7676CBCF-BCE1-4EEC-A6D4-3DB3314BF124}" srcOrd="0" destOrd="0" parTransId="{24F0071F-DE2A-4BA4-97A4-F02789B9007F}" sibTransId="{101187AD-3AAF-44D3-94A0-314889E30057}"/>
    <dgm:cxn modelId="{9D0DDDF0-EDD7-4664-8260-3EBD07CEF56E}" srcId="{DE097D2D-9D76-4FBC-8C96-A60C96986756}" destId="{029D3C6E-EE49-4D8C-B6C7-012182F95C8B}" srcOrd="0" destOrd="0" parTransId="{990B015A-F119-438A-9752-DFE490998211}" sibTransId="{B0E2FE89-AF99-42AA-A2DC-A1962D0EF714}"/>
    <dgm:cxn modelId="{305D38CE-D48D-449C-8F8C-77EA7EDAAB73}" type="presOf" srcId="{DE097D2D-9D76-4FBC-8C96-A60C96986756}" destId="{944B3905-488B-4B89-8717-BCF8266398D5}" srcOrd="0" destOrd="0" presId="urn:microsoft.com/office/officeart/2005/8/layout/hList1"/>
    <dgm:cxn modelId="{784A255D-0DEE-4756-B688-F7A56A23D6FB}" type="presParOf" srcId="{95BE4C24-9D17-4670-AA61-6720C96B654C}" destId="{18EEA256-ACFB-4011-A6D1-96445E073382}" srcOrd="0" destOrd="0" presId="urn:microsoft.com/office/officeart/2005/8/layout/hList1"/>
    <dgm:cxn modelId="{C4AA16AA-46E1-4559-95E9-DDC34BE8640F}" type="presParOf" srcId="{18EEA256-ACFB-4011-A6D1-96445E073382}" destId="{CD1033FC-08B9-4AE2-A062-0BEF03A82985}" srcOrd="0" destOrd="0" presId="urn:microsoft.com/office/officeart/2005/8/layout/hList1"/>
    <dgm:cxn modelId="{DC1CC97C-89A4-415A-8A49-216F98CC53B6}" type="presParOf" srcId="{18EEA256-ACFB-4011-A6D1-96445E073382}" destId="{B75CDAE7-045A-4080-929F-DBF72ABD6885}" srcOrd="1" destOrd="0" presId="urn:microsoft.com/office/officeart/2005/8/layout/hList1"/>
    <dgm:cxn modelId="{3BCF385D-7EDA-46CA-8F44-97FB40875C0D}" type="presParOf" srcId="{95BE4C24-9D17-4670-AA61-6720C96B654C}" destId="{9F7C51E3-9F30-4DC2-B8F2-AF3ADA61D53E}" srcOrd="1" destOrd="0" presId="urn:microsoft.com/office/officeart/2005/8/layout/hList1"/>
    <dgm:cxn modelId="{09F3DC64-A0F2-4696-97E3-FB5689C4E5E0}" type="presParOf" srcId="{95BE4C24-9D17-4670-AA61-6720C96B654C}" destId="{64E56E20-E37F-4888-AB4B-0622A1B6A08F}" srcOrd="2" destOrd="0" presId="urn:microsoft.com/office/officeart/2005/8/layout/hList1"/>
    <dgm:cxn modelId="{BBF8682B-7E0E-464E-B628-6550F609D714}" type="presParOf" srcId="{64E56E20-E37F-4888-AB4B-0622A1B6A08F}" destId="{944B3905-488B-4B89-8717-BCF8266398D5}" srcOrd="0" destOrd="0" presId="urn:microsoft.com/office/officeart/2005/8/layout/hList1"/>
    <dgm:cxn modelId="{DD9446CB-E697-420D-9847-14B9740B367A}" type="presParOf" srcId="{64E56E20-E37F-4888-AB4B-0622A1B6A08F}" destId="{768A9A55-0EB8-473B-A718-BB4B6EEFE4A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1528FE-6347-4696-AF09-E02774E9A70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95BE4C24-9D17-4670-AA61-6720C96B654C}" type="pres">
      <dgm:prSet presAssocID="{011528FE-6347-4696-AF09-E02774E9A708}" presName="Name0" presStyleCnt="0">
        <dgm:presLayoutVars>
          <dgm:dir/>
          <dgm:animLvl val="lvl"/>
          <dgm:resizeHandles val="exact"/>
        </dgm:presLayoutVars>
      </dgm:prSet>
      <dgm:spPr/>
      <dgm:t>
        <a:bodyPr/>
        <a:lstStyle/>
        <a:p>
          <a:endParaRPr lang="ru-RU"/>
        </a:p>
      </dgm:t>
    </dgm:pt>
  </dgm:ptLst>
  <dgm:cxnLst>
    <dgm:cxn modelId="{93A3AFB7-E1AD-4452-B9C7-5D93BCE04EE3}" type="presOf" srcId="{011528FE-6347-4696-AF09-E02774E9A708}" destId="{95BE4C24-9D17-4670-AA61-6720C96B654C}" srcOrd="0"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078905A-02F7-4CC3-A3D7-805277BF9F6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ru-RU"/>
        </a:p>
      </dgm:t>
    </dgm:pt>
    <dgm:pt modelId="{C14EA1F7-8F1C-41F7-9362-804DB4DCA252}">
      <dgm:prSet phldrT="[Текст]" custT="1"/>
      <dgm:spPr>
        <a:solidFill>
          <a:schemeClr val="tx2">
            <a:lumMod val="60000"/>
            <a:lumOff val="40000"/>
          </a:schemeClr>
        </a:solidFill>
      </dgm:spPr>
      <dgm:t>
        <a:bodyPr/>
        <a:lstStyle/>
        <a:p>
          <a:r>
            <a:rPr lang="ru-RU" sz="2000" b="1" dirty="0" err="1" smtClean="0">
              <a:solidFill>
                <a:schemeClr val="tx1">
                  <a:lumMod val="95000"/>
                  <a:lumOff val="5000"/>
                </a:schemeClr>
              </a:solidFill>
              <a:effectLst>
                <a:outerShdw blurRad="38100" dist="38100" dir="2700000" algn="tl">
                  <a:srgbClr val="000000">
                    <a:alpha val="43137"/>
                  </a:srgbClr>
                </a:outerShdw>
              </a:effectLst>
            </a:rPr>
            <a:t>Сп</a:t>
          </a:r>
          <a:r>
            <a:rPr lang="uk-UA" sz="2000" b="1" dirty="0" err="1" smtClean="0">
              <a:solidFill>
                <a:schemeClr val="tx1">
                  <a:lumMod val="95000"/>
                  <a:lumOff val="5000"/>
                </a:schemeClr>
              </a:solidFill>
              <a:effectLst>
                <a:outerShdw blurRad="38100" dist="38100" dir="2700000" algn="tl">
                  <a:srgbClr val="000000">
                    <a:alpha val="43137"/>
                  </a:srgbClr>
                </a:outerShdw>
              </a:effectLst>
            </a:rPr>
            <a:t>ільна</a:t>
          </a:r>
          <a:r>
            <a:rPr lang="uk-UA" sz="2000" b="1" dirty="0" smtClean="0">
              <a:solidFill>
                <a:schemeClr val="tx1">
                  <a:lumMod val="95000"/>
                  <a:lumOff val="5000"/>
                </a:schemeClr>
              </a:solidFill>
              <a:effectLst>
                <a:outerShdw blurRad="38100" dist="38100" dir="2700000" algn="tl">
                  <a:srgbClr val="000000">
                    <a:alpha val="43137"/>
                  </a:srgbClr>
                </a:outerShdw>
              </a:effectLst>
            </a:rPr>
            <a:t> власність поділялась на:</a:t>
          </a:r>
          <a:endParaRPr lang="ru-RU" sz="2000" b="1" dirty="0">
            <a:solidFill>
              <a:schemeClr val="tx1">
                <a:lumMod val="95000"/>
                <a:lumOff val="5000"/>
              </a:schemeClr>
            </a:solidFill>
            <a:effectLst>
              <a:outerShdw blurRad="38100" dist="38100" dir="2700000" algn="tl">
                <a:srgbClr val="000000">
                  <a:alpha val="43137"/>
                </a:srgbClr>
              </a:outerShdw>
            </a:effectLst>
          </a:endParaRPr>
        </a:p>
      </dgm:t>
    </dgm:pt>
    <dgm:pt modelId="{51159F83-FDBC-43B6-B94C-42DC3DE5E133}" type="parTrans" cxnId="{B06F6930-2B2F-40E1-A251-7314396A2338}">
      <dgm:prSet/>
      <dgm:spPr/>
      <dgm:t>
        <a:bodyPr/>
        <a:lstStyle/>
        <a:p>
          <a:endParaRPr lang="ru-RU"/>
        </a:p>
      </dgm:t>
    </dgm:pt>
    <dgm:pt modelId="{781D77FE-4AE4-41E2-B7B9-AC0E9AE43481}" type="sibTrans" cxnId="{B06F6930-2B2F-40E1-A251-7314396A2338}">
      <dgm:prSet/>
      <dgm:spPr>
        <a:solidFill>
          <a:schemeClr val="accent4">
            <a:lumMod val="75000"/>
          </a:schemeClr>
        </a:solidFill>
        <a:ln>
          <a:solidFill>
            <a:schemeClr val="tx1">
              <a:lumMod val="95000"/>
              <a:lumOff val="5000"/>
            </a:schemeClr>
          </a:solidFill>
        </a:ln>
      </dgm:spPr>
      <dgm:t>
        <a:bodyPr/>
        <a:lstStyle/>
        <a:p>
          <a:endParaRPr lang="ru-RU"/>
        </a:p>
      </dgm:t>
    </dgm:pt>
    <dgm:pt modelId="{7A309E57-03B5-487C-A67D-D50368B3EBF4}">
      <dgm:prSet phldrT="[Текст]" custT="1"/>
      <dgm:spPr/>
      <dgm:t>
        <a:bodyPr/>
        <a:lstStyle/>
        <a:p>
          <a:r>
            <a:rPr lang="uk-UA" sz="2000" b="1" u="sng" dirty="0" smtClean="0">
              <a:solidFill>
                <a:schemeClr val="tx1">
                  <a:lumMod val="95000"/>
                  <a:lumOff val="5000"/>
                </a:schemeClr>
              </a:solidFill>
              <a:effectLst>
                <a:outerShdw blurRad="38100" dist="38100" dir="2700000" algn="tl">
                  <a:srgbClr val="000000">
                    <a:alpha val="43137"/>
                  </a:srgbClr>
                </a:outerShdw>
              </a:effectLst>
            </a:rPr>
            <a:t>Спільну дольову</a:t>
          </a:r>
        </a:p>
        <a:p>
          <a:r>
            <a:rPr lang="uk-UA" sz="2000" dirty="0" smtClean="0"/>
            <a:t>(розмір частки всіх співвласників визначалися)</a:t>
          </a:r>
          <a:endParaRPr lang="ru-RU" sz="2000" dirty="0"/>
        </a:p>
      </dgm:t>
    </dgm:pt>
    <dgm:pt modelId="{B995A6D9-55FD-4347-86D6-9E58CE44D79C}" type="parTrans" cxnId="{6E78ACAE-1FED-47DD-AB7D-2B6698442548}">
      <dgm:prSet/>
      <dgm:spPr/>
      <dgm:t>
        <a:bodyPr/>
        <a:lstStyle/>
        <a:p>
          <a:endParaRPr lang="ru-RU"/>
        </a:p>
      </dgm:t>
    </dgm:pt>
    <dgm:pt modelId="{2707CEF3-117C-4575-B7B8-32086754AF2B}" type="sibTrans" cxnId="{6E78ACAE-1FED-47DD-AB7D-2B6698442548}">
      <dgm:prSet>
        <dgm:style>
          <a:lnRef idx="0">
            <a:scrgbClr r="0" g="0" b="0"/>
          </a:lnRef>
          <a:fillRef idx="0">
            <a:scrgbClr r="0" g="0" b="0"/>
          </a:fillRef>
          <a:effectRef idx="0">
            <a:scrgbClr r="0" g="0" b="0"/>
          </a:effectRef>
          <a:fontRef idx="minor">
            <a:schemeClr val="accent5"/>
          </a:fontRef>
        </dgm:style>
      </dgm:prSet>
      <dgm:spPr>
        <a:noFill/>
        <a:ln>
          <a:noFill/>
        </a:ln>
      </dgm:spPr>
      <dgm:t>
        <a:bodyPr/>
        <a:lstStyle/>
        <a:p>
          <a:endParaRPr lang="ru-RU"/>
        </a:p>
      </dgm:t>
    </dgm:pt>
    <dgm:pt modelId="{FA6C98CE-FB8C-4B15-B21D-E7E496BBD10B}">
      <dgm:prSet phldrT="[Текст]" custT="1"/>
      <dgm:spPr>
        <a:solidFill>
          <a:schemeClr val="accent5">
            <a:lumMod val="75000"/>
          </a:schemeClr>
        </a:solidFill>
      </dgm:spPr>
      <dgm:t>
        <a:bodyPr/>
        <a:lstStyle/>
        <a:p>
          <a:r>
            <a:rPr lang="uk-UA" sz="2000" b="1" u="sng" dirty="0" smtClean="0">
              <a:solidFill>
                <a:schemeClr val="tx1">
                  <a:lumMod val="95000"/>
                  <a:lumOff val="5000"/>
                </a:schemeClr>
              </a:solidFill>
              <a:effectLst>
                <a:outerShdw blurRad="38100" dist="38100" dir="2700000" algn="tl">
                  <a:srgbClr val="000000">
                    <a:alpha val="43137"/>
                  </a:srgbClr>
                </a:outerShdw>
              </a:effectLst>
            </a:rPr>
            <a:t>Спільну сумісну</a:t>
          </a:r>
        </a:p>
        <a:p>
          <a:r>
            <a:rPr lang="uk-UA" sz="2000" dirty="0" smtClean="0"/>
            <a:t>(розмір частки кожного власника не був визначений</a:t>
          </a:r>
          <a:r>
            <a:rPr lang="uk-UA" sz="1600" dirty="0" smtClean="0"/>
            <a:t>)</a:t>
          </a:r>
          <a:endParaRPr lang="ru-RU" sz="1600" dirty="0"/>
        </a:p>
      </dgm:t>
    </dgm:pt>
    <dgm:pt modelId="{90274074-04E3-4BE2-BF11-E76CE422EC6F}" type="parTrans" cxnId="{649AE9FC-DC4E-4D76-B176-4F273BDD7509}">
      <dgm:prSet/>
      <dgm:spPr/>
      <dgm:t>
        <a:bodyPr/>
        <a:lstStyle/>
        <a:p>
          <a:endParaRPr lang="ru-RU"/>
        </a:p>
      </dgm:t>
    </dgm:pt>
    <dgm:pt modelId="{0D63DCBA-5AD7-41FB-BBC0-6BDE16182554}" type="sibTrans" cxnId="{649AE9FC-DC4E-4D76-B176-4F273BDD7509}">
      <dgm:prSet/>
      <dgm:spPr>
        <a:solidFill>
          <a:schemeClr val="accent4">
            <a:lumMod val="75000"/>
          </a:schemeClr>
        </a:solidFill>
        <a:ln>
          <a:solidFill>
            <a:schemeClr val="tx1">
              <a:lumMod val="95000"/>
              <a:lumOff val="5000"/>
            </a:schemeClr>
          </a:solidFill>
        </a:ln>
      </dgm:spPr>
      <dgm:t>
        <a:bodyPr/>
        <a:lstStyle/>
        <a:p>
          <a:endParaRPr lang="ru-RU"/>
        </a:p>
      </dgm:t>
    </dgm:pt>
    <dgm:pt modelId="{66232F88-9100-4420-8DFA-471BCE92D1B5}" type="pres">
      <dgm:prSet presAssocID="{0078905A-02F7-4CC3-A3D7-805277BF9F64}" presName="Name0" presStyleCnt="0">
        <dgm:presLayoutVars>
          <dgm:dir/>
          <dgm:resizeHandles val="exact"/>
        </dgm:presLayoutVars>
      </dgm:prSet>
      <dgm:spPr/>
      <dgm:t>
        <a:bodyPr/>
        <a:lstStyle/>
        <a:p>
          <a:endParaRPr lang="ru-RU"/>
        </a:p>
      </dgm:t>
    </dgm:pt>
    <dgm:pt modelId="{E1D0F0F0-0453-4C78-982B-187E6A095DF5}" type="pres">
      <dgm:prSet presAssocID="{C14EA1F7-8F1C-41F7-9362-804DB4DCA252}" presName="node" presStyleLbl="node1" presStyleIdx="0" presStyleCnt="3" custScaleX="114216" custScaleY="126704" custRadScaleRad="96438" custRadScaleInc="2337">
        <dgm:presLayoutVars>
          <dgm:bulletEnabled val="1"/>
        </dgm:presLayoutVars>
      </dgm:prSet>
      <dgm:spPr/>
      <dgm:t>
        <a:bodyPr/>
        <a:lstStyle/>
        <a:p>
          <a:endParaRPr lang="ru-RU"/>
        </a:p>
      </dgm:t>
    </dgm:pt>
    <dgm:pt modelId="{0781A910-033A-4846-9D41-66E76571CBA3}" type="pres">
      <dgm:prSet presAssocID="{781D77FE-4AE4-41E2-B7B9-AC0E9AE43481}" presName="sibTrans" presStyleLbl="sibTrans2D1" presStyleIdx="0" presStyleCnt="3" custScaleX="198755"/>
      <dgm:spPr/>
      <dgm:t>
        <a:bodyPr/>
        <a:lstStyle/>
        <a:p>
          <a:endParaRPr lang="ru-RU"/>
        </a:p>
      </dgm:t>
    </dgm:pt>
    <dgm:pt modelId="{814E6D7A-C973-450B-AB27-D33DE9813707}" type="pres">
      <dgm:prSet presAssocID="{781D77FE-4AE4-41E2-B7B9-AC0E9AE43481}" presName="connectorText" presStyleLbl="sibTrans2D1" presStyleIdx="0" presStyleCnt="3"/>
      <dgm:spPr/>
      <dgm:t>
        <a:bodyPr/>
        <a:lstStyle/>
        <a:p>
          <a:endParaRPr lang="ru-RU"/>
        </a:p>
      </dgm:t>
    </dgm:pt>
    <dgm:pt modelId="{D42B3B9B-C5B3-4117-BF02-6DA9566A289A}" type="pres">
      <dgm:prSet presAssocID="{7A309E57-03B5-487C-A67D-D50368B3EBF4}" presName="node" presStyleLbl="node1" presStyleIdx="1" presStyleCnt="3" custScaleX="129748" custScaleY="138182" custRadScaleRad="94999" custRadScaleInc="-9549">
        <dgm:presLayoutVars>
          <dgm:bulletEnabled val="1"/>
        </dgm:presLayoutVars>
      </dgm:prSet>
      <dgm:spPr/>
      <dgm:t>
        <a:bodyPr/>
        <a:lstStyle/>
        <a:p>
          <a:endParaRPr lang="ru-RU"/>
        </a:p>
      </dgm:t>
    </dgm:pt>
    <dgm:pt modelId="{07C445E5-F082-44D7-BFD9-954A85E93577}" type="pres">
      <dgm:prSet presAssocID="{2707CEF3-117C-4575-B7B8-32086754AF2B}" presName="sibTrans" presStyleLbl="sibTrans2D1" presStyleIdx="1" presStyleCnt="3"/>
      <dgm:spPr/>
      <dgm:t>
        <a:bodyPr/>
        <a:lstStyle/>
        <a:p>
          <a:endParaRPr lang="ru-RU"/>
        </a:p>
      </dgm:t>
    </dgm:pt>
    <dgm:pt modelId="{9CD58E1F-BDA9-4DE3-8386-75F5EEDB6D40}" type="pres">
      <dgm:prSet presAssocID="{2707CEF3-117C-4575-B7B8-32086754AF2B}" presName="connectorText" presStyleLbl="sibTrans2D1" presStyleIdx="1" presStyleCnt="3"/>
      <dgm:spPr/>
      <dgm:t>
        <a:bodyPr/>
        <a:lstStyle/>
        <a:p>
          <a:endParaRPr lang="ru-RU"/>
        </a:p>
      </dgm:t>
    </dgm:pt>
    <dgm:pt modelId="{0B813D16-1F59-4772-9A2B-8882B82C4BDE}" type="pres">
      <dgm:prSet presAssocID="{FA6C98CE-FB8C-4B15-B21D-E7E496BBD10B}" presName="node" presStyleLbl="node1" presStyleIdx="2" presStyleCnt="3" custScaleX="120739" custScaleY="128590" custRadScaleRad="90959" custRadScaleInc="5800">
        <dgm:presLayoutVars>
          <dgm:bulletEnabled val="1"/>
        </dgm:presLayoutVars>
      </dgm:prSet>
      <dgm:spPr/>
      <dgm:t>
        <a:bodyPr/>
        <a:lstStyle/>
        <a:p>
          <a:endParaRPr lang="ru-RU"/>
        </a:p>
      </dgm:t>
    </dgm:pt>
    <dgm:pt modelId="{7A188100-ADD5-4CEF-9E10-BB5D7B3C1DDD}" type="pres">
      <dgm:prSet presAssocID="{0D63DCBA-5AD7-41FB-BBC0-6BDE16182554}" presName="sibTrans" presStyleLbl="sibTrans2D1" presStyleIdx="2" presStyleCnt="3" custScaleX="186413"/>
      <dgm:spPr/>
      <dgm:t>
        <a:bodyPr/>
        <a:lstStyle/>
        <a:p>
          <a:endParaRPr lang="ru-RU"/>
        </a:p>
      </dgm:t>
    </dgm:pt>
    <dgm:pt modelId="{E4D07395-734E-4E77-8DED-2366B6A8EAFE}" type="pres">
      <dgm:prSet presAssocID="{0D63DCBA-5AD7-41FB-BBC0-6BDE16182554}" presName="connectorText" presStyleLbl="sibTrans2D1" presStyleIdx="2" presStyleCnt="3"/>
      <dgm:spPr/>
      <dgm:t>
        <a:bodyPr/>
        <a:lstStyle/>
        <a:p>
          <a:endParaRPr lang="ru-RU"/>
        </a:p>
      </dgm:t>
    </dgm:pt>
  </dgm:ptLst>
  <dgm:cxnLst>
    <dgm:cxn modelId="{054FAA19-CB4F-43FA-91D7-B7B71542656D}" type="presOf" srcId="{7A309E57-03B5-487C-A67D-D50368B3EBF4}" destId="{D42B3B9B-C5B3-4117-BF02-6DA9566A289A}" srcOrd="0" destOrd="0" presId="urn:microsoft.com/office/officeart/2005/8/layout/cycle7"/>
    <dgm:cxn modelId="{3C139B76-2038-4A03-A8D8-A995BA6D3481}" type="presOf" srcId="{2707CEF3-117C-4575-B7B8-32086754AF2B}" destId="{9CD58E1F-BDA9-4DE3-8386-75F5EEDB6D40}" srcOrd="1" destOrd="0" presId="urn:microsoft.com/office/officeart/2005/8/layout/cycle7"/>
    <dgm:cxn modelId="{48DD1A81-4BB9-47EE-93B4-12BEF3015DFE}" type="presOf" srcId="{0D63DCBA-5AD7-41FB-BBC0-6BDE16182554}" destId="{E4D07395-734E-4E77-8DED-2366B6A8EAFE}" srcOrd="1" destOrd="0" presId="urn:microsoft.com/office/officeart/2005/8/layout/cycle7"/>
    <dgm:cxn modelId="{A8A555A7-A6C6-4BE0-8E45-3E323BD8768E}" type="presOf" srcId="{781D77FE-4AE4-41E2-B7B9-AC0E9AE43481}" destId="{0781A910-033A-4846-9D41-66E76571CBA3}" srcOrd="0" destOrd="0" presId="urn:microsoft.com/office/officeart/2005/8/layout/cycle7"/>
    <dgm:cxn modelId="{649AE9FC-DC4E-4D76-B176-4F273BDD7509}" srcId="{0078905A-02F7-4CC3-A3D7-805277BF9F64}" destId="{FA6C98CE-FB8C-4B15-B21D-E7E496BBD10B}" srcOrd="2" destOrd="0" parTransId="{90274074-04E3-4BE2-BF11-E76CE422EC6F}" sibTransId="{0D63DCBA-5AD7-41FB-BBC0-6BDE16182554}"/>
    <dgm:cxn modelId="{0E416628-2745-4659-A6C9-E80F786A6CFE}" type="presOf" srcId="{2707CEF3-117C-4575-B7B8-32086754AF2B}" destId="{07C445E5-F082-44D7-BFD9-954A85E93577}" srcOrd="0" destOrd="0" presId="urn:microsoft.com/office/officeart/2005/8/layout/cycle7"/>
    <dgm:cxn modelId="{CE2D169E-B51E-4314-B2FB-502A543615C9}" type="presOf" srcId="{C14EA1F7-8F1C-41F7-9362-804DB4DCA252}" destId="{E1D0F0F0-0453-4C78-982B-187E6A095DF5}" srcOrd="0" destOrd="0" presId="urn:microsoft.com/office/officeart/2005/8/layout/cycle7"/>
    <dgm:cxn modelId="{424D04D5-CE63-4C68-BD26-2A5F5BAC59B0}" type="presOf" srcId="{FA6C98CE-FB8C-4B15-B21D-E7E496BBD10B}" destId="{0B813D16-1F59-4772-9A2B-8882B82C4BDE}" srcOrd="0" destOrd="0" presId="urn:microsoft.com/office/officeart/2005/8/layout/cycle7"/>
    <dgm:cxn modelId="{B06F6930-2B2F-40E1-A251-7314396A2338}" srcId="{0078905A-02F7-4CC3-A3D7-805277BF9F64}" destId="{C14EA1F7-8F1C-41F7-9362-804DB4DCA252}" srcOrd="0" destOrd="0" parTransId="{51159F83-FDBC-43B6-B94C-42DC3DE5E133}" sibTransId="{781D77FE-4AE4-41E2-B7B9-AC0E9AE43481}"/>
    <dgm:cxn modelId="{6E78ACAE-1FED-47DD-AB7D-2B6698442548}" srcId="{0078905A-02F7-4CC3-A3D7-805277BF9F64}" destId="{7A309E57-03B5-487C-A67D-D50368B3EBF4}" srcOrd="1" destOrd="0" parTransId="{B995A6D9-55FD-4347-86D6-9E58CE44D79C}" sibTransId="{2707CEF3-117C-4575-B7B8-32086754AF2B}"/>
    <dgm:cxn modelId="{5EF1A81F-DCC7-4731-90B9-691155D3221B}" type="presOf" srcId="{0D63DCBA-5AD7-41FB-BBC0-6BDE16182554}" destId="{7A188100-ADD5-4CEF-9E10-BB5D7B3C1DDD}" srcOrd="0" destOrd="0" presId="urn:microsoft.com/office/officeart/2005/8/layout/cycle7"/>
    <dgm:cxn modelId="{03F6329A-9AA7-42D3-BC4A-E3C1609A3F22}" type="presOf" srcId="{781D77FE-4AE4-41E2-B7B9-AC0E9AE43481}" destId="{814E6D7A-C973-450B-AB27-D33DE9813707}" srcOrd="1" destOrd="0" presId="urn:microsoft.com/office/officeart/2005/8/layout/cycle7"/>
    <dgm:cxn modelId="{6DB25F88-528C-4E03-99F4-C1BAAD54430F}" type="presOf" srcId="{0078905A-02F7-4CC3-A3D7-805277BF9F64}" destId="{66232F88-9100-4420-8DFA-471BCE92D1B5}" srcOrd="0" destOrd="0" presId="urn:microsoft.com/office/officeart/2005/8/layout/cycle7"/>
    <dgm:cxn modelId="{6125310C-E7A4-47F4-A728-97CD4AE53AF5}" type="presParOf" srcId="{66232F88-9100-4420-8DFA-471BCE92D1B5}" destId="{E1D0F0F0-0453-4C78-982B-187E6A095DF5}" srcOrd="0" destOrd="0" presId="urn:microsoft.com/office/officeart/2005/8/layout/cycle7"/>
    <dgm:cxn modelId="{A34F9341-AB4A-441E-A5D0-9F04A2346140}" type="presParOf" srcId="{66232F88-9100-4420-8DFA-471BCE92D1B5}" destId="{0781A910-033A-4846-9D41-66E76571CBA3}" srcOrd="1" destOrd="0" presId="urn:microsoft.com/office/officeart/2005/8/layout/cycle7"/>
    <dgm:cxn modelId="{F7E8CDD3-5ABF-4415-821D-1388A6646D69}" type="presParOf" srcId="{0781A910-033A-4846-9D41-66E76571CBA3}" destId="{814E6D7A-C973-450B-AB27-D33DE9813707}" srcOrd="0" destOrd="0" presId="urn:microsoft.com/office/officeart/2005/8/layout/cycle7"/>
    <dgm:cxn modelId="{70FE5BEE-3A97-456B-AE08-0D9618F0261E}" type="presParOf" srcId="{66232F88-9100-4420-8DFA-471BCE92D1B5}" destId="{D42B3B9B-C5B3-4117-BF02-6DA9566A289A}" srcOrd="2" destOrd="0" presId="urn:microsoft.com/office/officeart/2005/8/layout/cycle7"/>
    <dgm:cxn modelId="{954B9E6F-219E-42C3-AC3E-8013BD7E95FD}" type="presParOf" srcId="{66232F88-9100-4420-8DFA-471BCE92D1B5}" destId="{07C445E5-F082-44D7-BFD9-954A85E93577}" srcOrd="3" destOrd="0" presId="urn:microsoft.com/office/officeart/2005/8/layout/cycle7"/>
    <dgm:cxn modelId="{D62F0431-7310-4B72-92B2-09385807F6D3}" type="presParOf" srcId="{07C445E5-F082-44D7-BFD9-954A85E93577}" destId="{9CD58E1F-BDA9-4DE3-8386-75F5EEDB6D40}" srcOrd="0" destOrd="0" presId="urn:microsoft.com/office/officeart/2005/8/layout/cycle7"/>
    <dgm:cxn modelId="{D91DB3C3-EB71-430C-B836-7B150DF694DF}" type="presParOf" srcId="{66232F88-9100-4420-8DFA-471BCE92D1B5}" destId="{0B813D16-1F59-4772-9A2B-8882B82C4BDE}" srcOrd="4" destOrd="0" presId="urn:microsoft.com/office/officeart/2005/8/layout/cycle7"/>
    <dgm:cxn modelId="{5D640429-AE3F-423F-9F94-5552F6860E95}" type="presParOf" srcId="{66232F88-9100-4420-8DFA-471BCE92D1B5}" destId="{7A188100-ADD5-4CEF-9E10-BB5D7B3C1DDD}" srcOrd="5" destOrd="0" presId="urn:microsoft.com/office/officeart/2005/8/layout/cycle7"/>
    <dgm:cxn modelId="{4DF4FEDA-A92A-4120-BA23-FAAFD206FEEB}" type="presParOf" srcId="{7A188100-ADD5-4CEF-9E10-BB5D7B3C1DDD}" destId="{E4D07395-734E-4E77-8DED-2366B6A8EAFE}" srcOrd="0" destOrd="0" presId="urn:microsoft.com/office/officeart/2005/8/layout/cycle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3683AC7-BCB6-4F00-97DD-8C60BC5FD21D}" type="doc">
      <dgm:prSet loTypeId="urn:microsoft.com/office/officeart/2005/8/layout/vProcess5" loCatId="process" qsTypeId="urn:microsoft.com/office/officeart/2005/8/quickstyle/simple1" qsCatId="simple" csTypeId="urn:microsoft.com/office/officeart/2005/8/colors/accent1_3" csCatId="accent1" phldr="1"/>
      <dgm:spPr/>
      <dgm:t>
        <a:bodyPr/>
        <a:lstStyle/>
        <a:p>
          <a:endParaRPr lang="ru-RU"/>
        </a:p>
      </dgm:t>
    </dgm:pt>
    <dgm:pt modelId="{0B7F1BC5-9D3A-420F-A3E7-40964CB5EE0F}">
      <dgm:prSet custT="1"/>
      <dgm:spPr/>
      <dgm:t>
        <a:bodyPr/>
        <a:lstStyle/>
        <a:p>
          <a:r>
            <a:rPr lang="ru-RU" sz="2000" b="1" dirty="0" err="1" smtClean="0">
              <a:solidFill>
                <a:schemeClr val="tx1"/>
              </a:solidFill>
            </a:rPr>
            <a:t>Окупація</a:t>
          </a:r>
          <a:r>
            <a:rPr lang="ru-RU" sz="2000" b="1" dirty="0" smtClean="0">
              <a:solidFill>
                <a:schemeClr val="tx1"/>
              </a:solidFill>
            </a:rPr>
            <a:t> – </a:t>
          </a:r>
          <a:r>
            <a:rPr lang="ru-RU" sz="2000" b="1" dirty="0" err="1" smtClean="0">
              <a:solidFill>
                <a:schemeClr val="tx1"/>
              </a:solidFill>
            </a:rPr>
            <a:t>заволодіння</a:t>
          </a:r>
          <a:r>
            <a:rPr lang="ru-RU" sz="2000" b="1" dirty="0" smtClean="0">
              <a:solidFill>
                <a:schemeClr val="tx1"/>
              </a:solidFill>
            </a:rPr>
            <a:t> </a:t>
          </a:r>
          <a:r>
            <a:rPr lang="ru-RU" sz="2000" b="1" dirty="0" err="1" smtClean="0">
              <a:solidFill>
                <a:schemeClr val="tx1"/>
              </a:solidFill>
            </a:rPr>
            <a:t>нічийними</a:t>
          </a:r>
          <a:r>
            <a:rPr lang="ru-RU" sz="2000" b="1" dirty="0" smtClean="0">
              <a:solidFill>
                <a:schemeClr val="tx1"/>
              </a:solidFill>
            </a:rPr>
            <a:t> речами.(</a:t>
          </a:r>
          <a:r>
            <a:rPr lang="ru-RU" sz="2000" b="1" dirty="0" err="1" smtClean="0">
              <a:solidFill>
                <a:schemeClr val="tx1"/>
              </a:solidFill>
            </a:rPr>
            <a:t>здобич</a:t>
          </a:r>
          <a:r>
            <a:rPr lang="ru-RU" sz="2000" b="1" dirty="0" smtClean="0">
              <a:solidFill>
                <a:schemeClr val="tx1"/>
              </a:solidFill>
            </a:rPr>
            <a:t>; </a:t>
          </a:r>
          <a:r>
            <a:rPr lang="ru-RU" sz="2000" b="1" dirty="0" err="1" smtClean="0">
              <a:solidFill>
                <a:schemeClr val="tx1"/>
              </a:solidFill>
            </a:rPr>
            <a:t>речі</a:t>
          </a:r>
          <a:r>
            <a:rPr lang="ru-RU" sz="2000" b="1" dirty="0" smtClean="0">
              <a:solidFill>
                <a:schemeClr val="tx1"/>
              </a:solidFill>
            </a:rPr>
            <a:t>, </a:t>
          </a:r>
          <a:r>
            <a:rPr lang="ru-RU" sz="2000" b="1" dirty="0" err="1" smtClean="0">
              <a:solidFill>
                <a:schemeClr val="tx1"/>
              </a:solidFill>
            </a:rPr>
            <a:t>викинуті</a:t>
          </a:r>
          <a:r>
            <a:rPr lang="ru-RU" sz="2000" b="1" dirty="0" smtClean="0">
              <a:solidFill>
                <a:schemeClr val="tx1"/>
              </a:solidFill>
            </a:rPr>
            <a:t> </a:t>
          </a:r>
          <a:r>
            <a:rPr lang="ru-RU" sz="2000" b="1" dirty="0" err="1" smtClean="0">
              <a:solidFill>
                <a:schemeClr val="tx1"/>
              </a:solidFill>
            </a:rPr>
            <a:t>попереднім</a:t>
          </a:r>
          <a:r>
            <a:rPr lang="ru-RU" sz="2000" b="1" dirty="0" smtClean="0">
              <a:solidFill>
                <a:schemeClr val="tx1"/>
              </a:solidFill>
            </a:rPr>
            <a:t> </a:t>
          </a:r>
          <a:r>
            <a:rPr lang="ru-RU" sz="2000" b="1" dirty="0" err="1" smtClean="0">
              <a:solidFill>
                <a:schemeClr val="tx1"/>
              </a:solidFill>
            </a:rPr>
            <a:t>власником</a:t>
          </a:r>
          <a:r>
            <a:rPr lang="ru-RU" sz="2000" b="1" dirty="0" smtClean="0">
              <a:solidFill>
                <a:schemeClr val="tx1"/>
              </a:solidFill>
            </a:rPr>
            <a:t>; </a:t>
          </a:r>
          <a:r>
            <a:rPr lang="ru-RU" sz="2000" b="1" dirty="0" err="1" smtClean="0">
              <a:solidFill>
                <a:schemeClr val="tx1"/>
              </a:solidFill>
            </a:rPr>
            <a:t>полювання</a:t>
          </a:r>
          <a:r>
            <a:rPr lang="ru-RU" sz="2000" b="1" dirty="0" smtClean="0">
              <a:solidFill>
                <a:schemeClr val="tx1"/>
              </a:solidFill>
            </a:rPr>
            <a:t> на диких </a:t>
          </a:r>
          <a:r>
            <a:rPr lang="ru-RU" sz="2000" b="1" dirty="0" err="1" smtClean="0">
              <a:solidFill>
                <a:schemeClr val="tx1"/>
              </a:solidFill>
            </a:rPr>
            <a:t>тварин</a:t>
          </a:r>
          <a:r>
            <a:rPr lang="ru-RU" sz="2000" b="1" dirty="0" smtClean="0">
              <a:solidFill>
                <a:schemeClr val="tx1"/>
              </a:solidFill>
            </a:rPr>
            <a:t> і </a:t>
          </a:r>
          <a:r>
            <a:rPr lang="ru-RU" sz="2000" b="1" dirty="0" err="1" smtClean="0">
              <a:solidFill>
                <a:schemeClr val="tx1"/>
              </a:solidFill>
            </a:rPr>
            <a:t>птахів</a:t>
          </a:r>
          <a:r>
            <a:rPr lang="ru-RU" sz="2000" b="1" dirty="0" smtClean="0">
              <a:solidFill>
                <a:schemeClr val="tx1"/>
              </a:solidFill>
            </a:rPr>
            <a:t>, </a:t>
          </a:r>
          <a:r>
            <a:rPr lang="ru-RU" sz="2000" b="1" dirty="0" err="1" smtClean="0">
              <a:solidFill>
                <a:schemeClr val="tx1"/>
              </a:solidFill>
            </a:rPr>
            <a:t>рибальство</a:t>
          </a:r>
          <a:r>
            <a:rPr lang="ru-RU" sz="2000" b="1" dirty="0" smtClean="0">
              <a:solidFill>
                <a:schemeClr val="tx1"/>
              </a:solidFill>
            </a:rPr>
            <a:t>, </a:t>
          </a:r>
          <a:r>
            <a:rPr lang="ru-RU" sz="2000" b="1" dirty="0" err="1" smtClean="0">
              <a:solidFill>
                <a:schemeClr val="tx1"/>
              </a:solidFill>
            </a:rPr>
            <a:t>зібрані</a:t>
          </a:r>
          <a:r>
            <a:rPr lang="ru-RU" sz="2000" b="1" dirty="0" smtClean="0">
              <a:solidFill>
                <a:schemeClr val="tx1"/>
              </a:solidFill>
            </a:rPr>
            <a:t> </a:t>
          </a:r>
          <a:r>
            <a:rPr lang="ru-RU" sz="2000" b="1" dirty="0" err="1" smtClean="0">
              <a:solidFill>
                <a:schemeClr val="tx1"/>
              </a:solidFill>
            </a:rPr>
            <a:t>ягоди</a:t>
          </a:r>
          <a:r>
            <a:rPr lang="ru-RU" sz="2000" b="1" dirty="0" smtClean="0">
              <a:solidFill>
                <a:schemeClr val="tx1"/>
              </a:solidFill>
            </a:rPr>
            <a:t>, </a:t>
          </a:r>
          <a:r>
            <a:rPr lang="ru-RU" sz="2000" b="1" dirty="0" err="1" smtClean="0">
              <a:solidFill>
                <a:schemeClr val="tx1"/>
              </a:solidFill>
            </a:rPr>
            <a:t>гриби</a:t>
          </a:r>
          <a:r>
            <a:rPr lang="ru-RU" sz="2000" b="1" dirty="0" smtClean="0">
              <a:solidFill>
                <a:schemeClr val="tx1"/>
              </a:solidFill>
            </a:rPr>
            <a:t> та </a:t>
          </a:r>
          <a:r>
            <a:rPr lang="ru-RU" sz="2000" b="1" dirty="0" err="1" smtClean="0">
              <a:solidFill>
                <a:schemeClr val="tx1"/>
              </a:solidFill>
            </a:rPr>
            <a:t>інші</a:t>
          </a:r>
          <a:r>
            <a:rPr lang="ru-RU" sz="2000" b="1" dirty="0" smtClean="0">
              <a:solidFill>
                <a:schemeClr val="tx1"/>
              </a:solidFill>
            </a:rPr>
            <a:t>; скарб )</a:t>
          </a:r>
          <a:endParaRPr lang="ru-RU" sz="2000" b="1" dirty="0">
            <a:solidFill>
              <a:schemeClr val="tx1"/>
            </a:solidFill>
          </a:endParaRPr>
        </a:p>
      </dgm:t>
    </dgm:pt>
    <dgm:pt modelId="{369017A1-1C82-4FE4-A894-55991BF187FC}" type="parTrans" cxnId="{E9314EDD-C92B-4251-B99D-78A691143C37}">
      <dgm:prSet/>
      <dgm:spPr/>
      <dgm:t>
        <a:bodyPr/>
        <a:lstStyle/>
        <a:p>
          <a:endParaRPr lang="ru-RU"/>
        </a:p>
      </dgm:t>
    </dgm:pt>
    <dgm:pt modelId="{E65A0C13-9219-4865-9CA1-1EBFDEC9E469}" type="sibTrans" cxnId="{E9314EDD-C92B-4251-B99D-78A691143C37}">
      <dgm:prSet/>
      <dgm:spPr/>
      <dgm:t>
        <a:bodyPr/>
        <a:lstStyle/>
        <a:p>
          <a:endParaRPr lang="ru-RU"/>
        </a:p>
      </dgm:t>
    </dgm:pt>
    <dgm:pt modelId="{4BA33C00-3E9A-4703-9A3A-7D5B805C1187}">
      <dgm:prSet custT="1"/>
      <dgm:spPr/>
      <dgm:t>
        <a:bodyPr/>
        <a:lstStyle/>
        <a:p>
          <a:r>
            <a:rPr lang="ru-RU" sz="2000" b="1" dirty="0" err="1" smtClean="0">
              <a:solidFill>
                <a:schemeClr val="tx1"/>
              </a:solidFill>
            </a:rPr>
            <a:t>Перероблення</a:t>
          </a:r>
          <a:r>
            <a:rPr lang="ru-RU" sz="2000" b="1" dirty="0" smtClean="0">
              <a:solidFill>
                <a:schemeClr val="tx1"/>
              </a:solidFill>
            </a:rPr>
            <a:t> – </a:t>
          </a:r>
          <a:r>
            <a:rPr lang="ru-RU" sz="2000" b="1" dirty="0" err="1" smtClean="0">
              <a:solidFill>
                <a:schemeClr val="tx1"/>
              </a:solidFill>
            </a:rPr>
            <a:t>виготовлення</a:t>
          </a:r>
          <a:r>
            <a:rPr lang="ru-RU" sz="2000" b="1" dirty="0" smtClean="0">
              <a:solidFill>
                <a:schemeClr val="tx1"/>
              </a:solidFill>
            </a:rPr>
            <a:t> </a:t>
          </a:r>
          <a:r>
            <a:rPr lang="ru-RU" sz="2000" b="1" dirty="0" err="1" smtClean="0">
              <a:solidFill>
                <a:schemeClr val="tx1"/>
              </a:solidFill>
            </a:rPr>
            <a:t>нової</a:t>
          </a:r>
          <a:r>
            <a:rPr lang="ru-RU" sz="2000" b="1" dirty="0" smtClean="0">
              <a:solidFill>
                <a:schemeClr val="tx1"/>
              </a:solidFill>
            </a:rPr>
            <a:t> </a:t>
          </a:r>
          <a:r>
            <a:rPr lang="ru-RU" sz="2000" b="1" dirty="0" err="1" smtClean="0">
              <a:solidFill>
                <a:schemeClr val="tx1"/>
              </a:solidFill>
            </a:rPr>
            <a:t>речі</a:t>
          </a:r>
          <a:r>
            <a:rPr lang="ru-RU" sz="2000" b="1" dirty="0" smtClean="0">
              <a:solidFill>
                <a:schemeClr val="tx1"/>
              </a:solidFill>
            </a:rPr>
            <a:t> з </a:t>
          </a:r>
          <a:r>
            <a:rPr lang="ru-RU" sz="2000" b="1" dirty="0" err="1" smtClean="0">
              <a:solidFill>
                <a:schemeClr val="tx1"/>
              </a:solidFill>
            </a:rPr>
            <a:t>якого-небудь</a:t>
          </a:r>
          <a:r>
            <a:rPr lang="ru-RU" sz="2000" b="1" dirty="0" smtClean="0">
              <a:solidFill>
                <a:schemeClr val="tx1"/>
              </a:solidFill>
            </a:rPr>
            <a:t> </a:t>
          </a:r>
          <a:r>
            <a:rPr lang="ru-RU" sz="2000" b="1" dirty="0" err="1" smtClean="0">
              <a:solidFill>
                <a:schemeClr val="tx1"/>
              </a:solidFill>
            </a:rPr>
            <a:t>матеріалу</a:t>
          </a:r>
          <a:r>
            <a:rPr lang="ru-RU" sz="2000" b="1" dirty="0" smtClean="0">
              <a:solidFill>
                <a:schemeClr val="tx1"/>
              </a:solidFill>
            </a:rPr>
            <a:t> </a:t>
          </a:r>
          <a:r>
            <a:rPr lang="ru-RU" sz="2000" b="1" dirty="0" err="1" smtClean="0">
              <a:solidFill>
                <a:schemeClr val="tx1"/>
              </a:solidFill>
            </a:rPr>
            <a:t>або</a:t>
          </a:r>
          <a:r>
            <a:rPr lang="ru-RU" sz="2000" b="1" dirty="0" smtClean="0">
              <a:solidFill>
                <a:schemeClr val="tx1"/>
              </a:solidFill>
            </a:rPr>
            <a:t> </a:t>
          </a:r>
          <a:r>
            <a:rPr lang="ru-RU" sz="2000" b="1" dirty="0" err="1" smtClean="0">
              <a:solidFill>
                <a:schemeClr val="tx1"/>
              </a:solidFill>
            </a:rPr>
            <a:t>надання</a:t>
          </a:r>
          <a:r>
            <a:rPr lang="ru-RU" sz="2000" b="1" dirty="0" smtClean="0">
              <a:solidFill>
                <a:schemeClr val="tx1"/>
              </a:solidFill>
            </a:rPr>
            <a:t> </a:t>
          </a:r>
          <a:r>
            <a:rPr lang="ru-RU" sz="2000" b="1" dirty="0" err="1" smtClean="0">
              <a:solidFill>
                <a:schemeClr val="tx1"/>
              </a:solidFill>
            </a:rPr>
            <a:t>йому</a:t>
          </a:r>
          <a:r>
            <a:rPr lang="ru-RU" sz="2000" b="1" dirty="0" smtClean="0">
              <a:solidFill>
                <a:schemeClr val="tx1"/>
              </a:solidFill>
            </a:rPr>
            <a:t> </a:t>
          </a:r>
          <a:r>
            <a:rPr lang="ru-RU" sz="2000" b="1" dirty="0" err="1" smtClean="0">
              <a:solidFill>
                <a:schemeClr val="tx1"/>
              </a:solidFill>
            </a:rPr>
            <a:t>нової</a:t>
          </a:r>
          <a:r>
            <a:rPr lang="ru-RU" sz="2000" b="1" dirty="0" smtClean="0">
              <a:solidFill>
                <a:schemeClr val="tx1"/>
              </a:solidFill>
            </a:rPr>
            <a:t> </a:t>
          </a:r>
          <a:r>
            <a:rPr lang="ru-RU" sz="2000" b="1" dirty="0" err="1" smtClean="0">
              <a:solidFill>
                <a:schemeClr val="tx1"/>
              </a:solidFill>
            </a:rPr>
            <a:t>форми</a:t>
          </a:r>
          <a:r>
            <a:rPr lang="ru-RU" sz="2000" b="1" dirty="0" smtClean="0">
              <a:solidFill>
                <a:schemeClr val="tx1"/>
              </a:solidFill>
            </a:rPr>
            <a:t> (</a:t>
          </a:r>
          <a:r>
            <a:rPr lang="ru-RU" sz="2000" b="1" dirty="0" err="1" smtClean="0">
              <a:solidFill>
                <a:schemeClr val="tx1"/>
              </a:solidFill>
            </a:rPr>
            <a:t>горщик</a:t>
          </a:r>
          <a:r>
            <a:rPr lang="ru-RU" sz="2000" b="1" dirty="0" smtClean="0">
              <a:solidFill>
                <a:schemeClr val="tx1"/>
              </a:solidFill>
            </a:rPr>
            <a:t> </a:t>
          </a:r>
          <a:r>
            <a:rPr lang="ru-RU" sz="2000" b="1" dirty="0" err="1" smtClean="0">
              <a:solidFill>
                <a:schemeClr val="tx1"/>
              </a:solidFill>
            </a:rPr>
            <a:t>із</a:t>
          </a:r>
          <a:r>
            <a:rPr lang="ru-RU" sz="2000" b="1" dirty="0" smtClean="0">
              <a:solidFill>
                <a:schemeClr val="tx1"/>
              </a:solidFill>
            </a:rPr>
            <a:t> </a:t>
          </a:r>
          <a:r>
            <a:rPr lang="ru-RU" sz="2000" b="1" dirty="0" err="1" smtClean="0">
              <a:solidFill>
                <a:schemeClr val="tx1"/>
              </a:solidFill>
            </a:rPr>
            <a:t>глини</a:t>
          </a:r>
          <a:r>
            <a:rPr lang="ru-RU" sz="2000" b="1" dirty="0" smtClean="0">
              <a:solidFill>
                <a:schemeClr val="tx1"/>
              </a:solidFill>
            </a:rPr>
            <a:t>, ваза </a:t>
          </a:r>
          <a:r>
            <a:rPr lang="ru-RU" sz="2000" b="1" dirty="0" err="1" smtClean="0">
              <a:solidFill>
                <a:schemeClr val="tx1"/>
              </a:solidFill>
            </a:rPr>
            <a:t>зі</a:t>
          </a:r>
          <a:r>
            <a:rPr lang="ru-RU" sz="2000" b="1" dirty="0" smtClean="0">
              <a:solidFill>
                <a:schemeClr val="tx1"/>
              </a:solidFill>
            </a:rPr>
            <a:t> </a:t>
          </a:r>
          <a:r>
            <a:rPr lang="ru-RU" sz="2000" b="1" dirty="0" err="1" smtClean="0">
              <a:solidFill>
                <a:schemeClr val="tx1"/>
              </a:solidFill>
            </a:rPr>
            <a:t>срібла</a:t>
          </a:r>
          <a:r>
            <a:rPr lang="ru-RU" sz="2000" b="1" dirty="0" smtClean="0">
              <a:solidFill>
                <a:schemeClr val="tx1"/>
              </a:solidFill>
            </a:rPr>
            <a:t>, </a:t>
          </a:r>
          <a:r>
            <a:rPr lang="ru-RU" sz="2000" b="1" dirty="0" err="1" smtClean="0">
              <a:solidFill>
                <a:schemeClr val="tx1"/>
              </a:solidFill>
            </a:rPr>
            <a:t>стіл</a:t>
          </a:r>
          <a:r>
            <a:rPr lang="ru-RU" sz="2000" b="1" dirty="0" smtClean="0">
              <a:solidFill>
                <a:schemeClr val="tx1"/>
              </a:solidFill>
            </a:rPr>
            <a:t> </a:t>
          </a:r>
          <a:r>
            <a:rPr lang="ru-RU" sz="2000" b="1" dirty="0" err="1" smtClean="0">
              <a:solidFill>
                <a:schemeClr val="tx1"/>
              </a:solidFill>
            </a:rPr>
            <a:t>із</a:t>
          </a:r>
          <a:r>
            <a:rPr lang="ru-RU" sz="2000" b="1" dirty="0" smtClean="0">
              <a:solidFill>
                <a:schemeClr val="tx1"/>
              </a:solidFill>
            </a:rPr>
            <a:t> дерева). </a:t>
          </a:r>
          <a:endParaRPr lang="ru-RU" sz="2000" b="1" dirty="0">
            <a:solidFill>
              <a:schemeClr val="tx1"/>
            </a:solidFill>
          </a:endParaRPr>
        </a:p>
      </dgm:t>
    </dgm:pt>
    <dgm:pt modelId="{48E912AB-1677-47DE-9F2A-B0B8426347FE}" type="parTrans" cxnId="{B405B2DB-5F89-445F-B70F-638A3D35AB4A}">
      <dgm:prSet/>
      <dgm:spPr/>
      <dgm:t>
        <a:bodyPr/>
        <a:lstStyle/>
        <a:p>
          <a:endParaRPr lang="ru-RU"/>
        </a:p>
      </dgm:t>
    </dgm:pt>
    <dgm:pt modelId="{EF654594-1F36-47C0-8775-8155F8BA4E58}" type="sibTrans" cxnId="{B405B2DB-5F89-445F-B70F-638A3D35AB4A}">
      <dgm:prSet/>
      <dgm:spPr/>
      <dgm:t>
        <a:bodyPr/>
        <a:lstStyle/>
        <a:p>
          <a:endParaRPr lang="ru-RU"/>
        </a:p>
      </dgm:t>
    </dgm:pt>
    <dgm:pt modelId="{B5AC53F3-6987-42AF-AD13-5787A29E9800}">
      <dgm:prSet custT="1"/>
      <dgm:spPr/>
      <dgm:t>
        <a:bodyPr/>
        <a:lstStyle/>
        <a:p>
          <a:r>
            <a:rPr lang="ru-RU" sz="2000" b="1" dirty="0" err="1" smtClean="0">
              <a:solidFill>
                <a:schemeClr val="tx1"/>
              </a:solidFill>
            </a:rPr>
            <a:t>Набуття</a:t>
          </a:r>
          <a:r>
            <a:rPr lang="ru-RU" sz="2000" b="1" dirty="0" smtClean="0">
              <a:solidFill>
                <a:schemeClr val="tx1"/>
              </a:solidFill>
            </a:rPr>
            <a:t> за </a:t>
          </a:r>
          <a:r>
            <a:rPr lang="ru-RU" sz="2000" b="1" dirty="0" err="1" smtClean="0">
              <a:solidFill>
                <a:schemeClr val="tx1"/>
              </a:solidFill>
            </a:rPr>
            <a:t>давністю</a:t>
          </a:r>
          <a:r>
            <a:rPr lang="ru-RU" sz="2000" b="1" dirty="0" smtClean="0">
              <a:solidFill>
                <a:schemeClr val="tx1"/>
              </a:solidFill>
            </a:rPr>
            <a:t> – </a:t>
          </a:r>
          <a:r>
            <a:rPr lang="ru-RU" sz="2000" b="1" dirty="0" err="1" smtClean="0">
              <a:solidFill>
                <a:schemeClr val="tx1"/>
              </a:solidFill>
            </a:rPr>
            <a:t>виникало</a:t>
          </a:r>
          <a:r>
            <a:rPr lang="ru-RU" sz="2000" b="1" dirty="0" smtClean="0">
              <a:solidFill>
                <a:schemeClr val="tx1"/>
              </a:solidFill>
            </a:rPr>
            <a:t> за </a:t>
          </a:r>
          <a:r>
            <a:rPr lang="ru-RU" sz="2000" b="1" dirty="0" err="1" smtClean="0">
              <a:solidFill>
                <a:schemeClr val="tx1"/>
              </a:solidFill>
            </a:rPr>
            <a:t>умови</a:t>
          </a:r>
          <a:r>
            <a:rPr lang="ru-RU" sz="2000" b="1" dirty="0" smtClean="0">
              <a:solidFill>
                <a:schemeClr val="tx1"/>
              </a:solidFill>
            </a:rPr>
            <a:t> </a:t>
          </a:r>
          <a:r>
            <a:rPr lang="ru-RU" sz="2000" b="1" dirty="0" err="1" smtClean="0">
              <a:solidFill>
                <a:schemeClr val="tx1"/>
              </a:solidFill>
            </a:rPr>
            <a:t>володіння</a:t>
          </a:r>
          <a:r>
            <a:rPr lang="ru-RU" sz="2000" b="1" dirty="0" smtClean="0">
              <a:solidFill>
                <a:schemeClr val="tx1"/>
              </a:solidFill>
            </a:rPr>
            <a:t> речами, </a:t>
          </a:r>
          <a:r>
            <a:rPr lang="ru-RU" sz="2000" b="1" dirty="0" err="1" smtClean="0">
              <a:solidFill>
                <a:schemeClr val="tx1"/>
              </a:solidFill>
            </a:rPr>
            <a:t>що</a:t>
          </a:r>
          <a:r>
            <a:rPr lang="ru-RU" sz="2000" b="1" dirty="0" smtClean="0">
              <a:solidFill>
                <a:schemeClr val="tx1"/>
              </a:solidFill>
            </a:rPr>
            <a:t> належать до будь-</a:t>
          </a:r>
          <a:r>
            <a:rPr lang="ru-RU" sz="2000" b="1" dirty="0" err="1" smtClean="0">
              <a:solidFill>
                <a:schemeClr val="tx1"/>
              </a:solidFill>
            </a:rPr>
            <a:t>якої</a:t>
          </a:r>
          <a:r>
            <a:rPr lang="ru-RU" sz="2000" b="1" dirty="0" smtClean="0">
              <a:solidFill>
                <a:schemeClr val="tx1"/>
              </a:solidFill>
            </a:rPr>
            <a:t> </a:t>
          </a:r>
          <a:r>
            <a:rPr lang="ru-RU" sz="2000" b="1" dirty="0" err="1" smtClean="0">
              <a:solidFill>
                <a:schemeClr val="tx1"/>
              </a:solidFill>
            </a:rPr>
            <a:t>форми</a:t>
          </a:r>
          <a:r>
            <a:rPr lang="ru-RU" sz="2000" b="1" dirty="0" smtClean="0">
              <a:solidFill>
                <a:schemeClr val="tx1"/>
              </a:solidFill>
            </a:rPr>
            <a:t> </a:t>
          </a:r>
          <a:r>
            <a:rPr lang="ru-RU" sz="2000" b="1" dirty="0" err="1" smtClean="0">
              <a:solidFill>
                <a:schemeClr val="tx1"/>
              </a:solidFill>
            </a:rPr>
            <a:t>власності</a:t>
          </a:r>
          <a:r>
            <a:rPr lang="ru-RU" sz="2000" b="1" dirty="0" smtClean="0">
              <a:solidFill>
                <a:schemeClr val="tx1"/>
              </a:solidFill>
            </a:rPr>
            <a:t> </a:t>
          </a:r>
          <a:r>
            <a:rPr lang="ru-RU" sz="2000" b="1" dirty="0" err="1" smtClean="0">
              <a:solidFill>
                <a:schemeClr val="tx1"/>
              </a:solidFill>
            </a:rPr>
            <a:t>протягом</a:t>
          </a:r>
          <a:r>
            <a:rPr lang="ru-RU" sz="2000" b="1" dirty="0" smtClean="0">
              <a:solidFill>
                <a:schemeClr val="tx1"/>
              </a:solidFill>
            </a:rPr>
            <a:t> </a:t>
          </a:r>
          <a:r>
            <a:rPr lang="ru-RU" sz="2000" b="1" dirty="0" err="1" smtClean="0">
              <a:solidFill>
                <a:schemeClr val="tx1"/>
              </a:solidFill>
            </a:rPr>
            <a:t>певного</a:t>
          </a:r>
          <a:r>
            <a:rPr lang="ru-RU" sz="2000" b="1" dirty="0" smtClean="0">
              <a:solidFill>
                <a:schemeClr val="tx1"/>
              </a:solidFill>
            </a:rPr>
            <a:t> строку: два роки для </a:t>
          </a:r>
          <a:r>
            <a:rPr lang="ru-RU" sz="2000" b="1" dirty="0" err="1" smtClean="0">
              <a:solidFill>
                <a:schemeClr val="tx1"/>
              </a:solidFill>
            </a:rPr>
            <a:t>нерухомих</a:t>
          </a:r>
          <a:r>
            <a:rPr lang="ru-RU" sz="2000" b="1" dirty="0" smtClean="0">
              <a:solidFill>
                <a:schemeClr val="tx1"/>
              </a:solidFill>
            </a:rPr>
            <a:t> і один </a:t>
          </a:r>
          <a:r>
            <a:rPr lang="ru-RU" sz="2000" b="1" dirty="0" err="1" smtClean="0">
              <a:solidFill>
                <a:schemeClr val="tx1"/>
              </a:solidFill>
            </a:rPr>
            <a:t>рік</a:t>
          </a:r>
          <a:r>
            <a:rPr lang="ru-RU" sz="2000" b="1" dirty="0" smtClean="0">
              <a:solidFill>
                <a:schemeClr val="tx1"/>
              </a:solidFill>
            </a:rPr>
            <a:t> для </a:t>
          </a:r>
          <a:r>
            <a:rPr lang="ru-RU" sz="2000" b="1" dirty="0" err="1" smtClean="0">
              <a:solidFill>
                <a:schemeClr val="tx1"/>
              </a:solidFill>
            </a:rPr>
            <a:t>рухомих</a:t>
          </a:r>
          <a:r>
            <a:rPr lang="ru-RU" sz="2000" b="1" dirty="0" smtClean="0">
              <a:solidFill>
                <a:schemeClr val="tx1"/>
              </a:solidFill>
            </a:rPr>
            <a:t>.</a:t>
          </a:r>
          <a:endParaRPr lang="ru-RU" sz="2000" b="1" dirty="0">
            <a:solidFill>
              <a:schemeClr val="tx1"/>
            </a:solidFill>
          </a:endParaRPr>
        </a:p>
      </dgm:t>
    </dgm:pt>
    <dgm:pt modelId="{130BE303-1975-49F9-8351-F647849C105F}" type="parTrans" cxnId="{21ED8B14-7737-428A-9722-697AE053D2D8}">
      <dgm:prSet/>
      <dgm:spPr/>
      <dgm:t>
        <a:bodyPr/>
        <a:lstStyle/>
        <a:p>
          <a:endParaRPr lang="ru-RU"/>
        </a:p>
      </dgm:t>
    </dgm:pt>
    <dgm:pt modelId="{5C6F97B2-F94D-4D77-BD1E-CCF26D03A1FE}" type="sibTrans" cxnId="{21ED8B14-7737-428A-9722-697AE053D2D8}">
      <dgm:prSet/>
      <dgm:spPr/>
      <dgm:t>
        <a:bodyPr/>
        <a:lstStyle/>
        <a:p>
          <a:endParaRPr lang="ru-RU"/>
        </a:p>
      </dgm:t>
    </dgm:pt>
    <dgm:pt modelId="{3F031B82-2905-48B4-9A84-15C56261D995}">
      <dgm:prSet custT="1"/>
      <dgm:spPr/>
      <dgm:t>
        <a:bodyPr/>
        <a:lstStyle/>
        <a:p>
          <a:r>
            <a:rPr lang="ru-RU" sz="2000" b="1" dirty="0" smtClean="0">
              <a:solidFill>
                <a:schemeClr val="tx1"/>
              </a:solidFill>
            </a:rPr>
            <a:t>Злиття – поєднання в одну масу речей, що належали різним власникам. Коли неможливо було встановити, що поглинає інше, виникала спільна власність.</a:t>
          </a:r>
          <a:r>
            <a:rPr lang="ru-RU" sz="1800" b="1" dirty="0" smtClean="0">
              <a:solidFill>
                <a:schemeClr val="tx1"/>
              </a:solidFill>
            </a:rPr>
            <a:t> </a:t>
          </a:r>
          <a:endParaRPr lang="ru-RU" sz="1800" b="1" dirty="0">
            <a:solidFill>
              <a:schemeClr val="tx1"/>
            </a:solidFill>
          </a:endParaRPr>
        </a:p>
      </dgm:t>
    </dgm:pt>
    <dgm:pt modelId="{B0FC1BC4-9944-4A79-9CE3-3CE767EBDBCB}" type="parTrans" cxnId="{D6F397B6-0CCB-4672-9432-8D76CD8FA173}">
      <dgm:prSet/>
      <dgm:spPr/>
      <dgm:t>
        <a:bodyPr/>
        <a:lstStyle/>
        <a:p>
          <a:endParaRPr lang="ru-RU"/>
        </a:p>
      </dgm:t>
    </dgm:pt>
    <dgm:pt modelId="{958032D8-C24A-4565-B3DB-1EB4DF8A8AF5}" type="sibTrans" cxnId="{D6F397B6-0CCB-4672-9432-8D76CD8FA173}">
      <dgm:prSet/>
      <dgm:spPr/>
      <dgm:t>
        <a:bodyPr/>
        <a:lstStyle/>
        <a:p>
          <a:endParaRPr lang="ru-RU"/>
        </a:p>
      </dgm:t>
    </dgm:pt>
    <dgm:pt modelId="{EEAE9115-DE4E-43FF-8552-D5D607B4B591}" type="pres">
      <dgm:prSet presAssocID="{03683AC7-BCB6-4F00-97DD-8C60BC5FD21D}" presName="outerComposite" presStyleCnt="0">
        <dgm:presLayoutVars>
          <dgm:chMax val="5"/>
          <dgm:dir/>
          <dgm:resizeHandles val="exact"/>
        </dgm:presLayoutVars>
      </dgm:prSet>
      <dgm:spPr/>
      <dgm:t>
        <a:bodyPr/>
        <a:lstStyle/>
        <a:p>
          <a:endParaRPr lang="ru-RU"/>
        </a:p>
      </dgm:t>
    </dgm:pt>
    <dgm:pt modelId="{92657F65-032F-4F2F-A00F-F31FB7120FBC}" type="pres">
      <dgm:prSet presAssocID="{03683AC7-BCB6-4F00-97DD-8C60BC5FD21D}" presName="dummyMaxCanvas" presStyleCnt="0">
        <dgm:presLayoutVars/>
      </dgm:prSet>
      <dgm:spPr/>
    </dgm:pt>
    <dgm:pt modelId="{C68FF299-F53C-4824-92E7-52E0881AB7A3}" type="pres">
      <dgm:prSet presAssocID="{03683AC7-BCB6-4F00-97DD-8C60BC5FD21D}" presName="FourNodes_1" presStyleLbl="node1" presStyleIdx="0" presStyleCnt="4" custScaleX="104632" custScaleY="113240" custLinFactNeighborX="1158" custLinFactNeighborY="-7931">
        <dgm:presLayoutVars>
          <dgm:bulletEnabled val="1"/>
        </dgm:presLayoutVars>
      </dgm:prSet>
      <dgm:spPr/>
      <dgm:t>
        <a:bodyPr/>
        <a:lstStyle/>
        <a:p>
          <a:endParaRPr lang="ru-RU"/>
        </a:p>
      </dgm:t>
    </dgm:pt>
    <dgm:pt modelId="{19843F15-D649-493E-9EB1-96D870D18771}" type="pres">
      <dgm:prSet presAssocID="{03683AC7-BCB6-4F00-97DD-8C60BC5FD21D}" presName="FourNodes_2" presStyleLbl="node1" presStyleIdx="1" presStyleCnt="4" custScaleX="101203" custScaleY="120421" custLinFactNeighborX="-442" custLinFactNeighborY="-13239">
        <dgm:presLayoutVars>
          <dgm:bulletEnabled val="1"/>
        </dgm:presLayoutVars>
      </dgm:prSet>
      <dgm:spPr/>
      <dgm:t>
        <a:bodyPr/>
        <a:lstStyle/>
        <a:p>
          <a:endParaRPr lang="ru-RU"/>
        </a:p>
      </dgm:t>
    </dgm:pt>
    <dgm:pt modelId="{23BD0AFE-BF6C-41FD-B550-BEC468D17C2D}" type="pres">
      <dgm:prSet presAssocID="{03683AC7-BCB6-4F00-97DD-8C60BC5FD21D}" presName="FourNodes_3" presStyleLbl="node1" presStyleIdx="2" presStyleCnt="4" custScaleX="104305" custScaleY="122955" custLinFactNeighborX="-7" custLinFactNeighborY="-17703">
        <dgm:presLayoutVars>
          <dgm:bulletEnabled val="1"/>
        </dgm:presLayoutVars>
      </dgm:prSet>
      <dgm:spPr/>
      <dgm:t>
        <a:bodyPr/>
        <a:lstStyle/>
        <a:p>
          <a:endParaRPr lang="ru-RU"/>
        </a:p>
      </dgm:t>
    </dgm:pt>
    <dgm:pt modelId="{CEFE48F9-2A0E-4963-ACD4-79EDE8BB020D}" type="pres">
      <dgm:prSet presAssocID="{03683AC7-BCB6-4F00-97DD-8C60BC5FD21D}" presName="FourNodes_4" presStyleLbl="node1" presStyleIdx="3" presStyleCnt="4" custScaleX="100792" custScaleY="113737" custLinFactNeighborX="-2342" custLinFactNeighborY="-31712">
        <dgm:presLayoutVars>
          <dgm:bulletEnabled val="1"/>
        </dgm:presLayoutVars>
      </dgm:prSet>
      <dgm:spPr/>
      <dgm:t>
        <a:bodyPr/>
        <a:lstStyle/>
        <a:p>
          <a:endParaRPr lang="ru-RU"/>
        </a:p>
      </dgm:t>
    </dgm:pt>
    <dgm:pt modelId="{11B06B8C-ADDB-419D-8CA6-9768E28B9F03}" type="pres">
      <dgm:prSet presAssocID="{03683AC7-BCB6-4F00-97DD-8C60BC5FD21D}" presName="FourConn_1-2" presStyleLbl="fgAccFollowNode1" presStyleIdx="0" presStyleCnt="3">
        <dgm:presLayoutVars>
          <dgm:bulletEnabled val="1"/>
        </dgm:presLayoutVars>
      </dgm:prSet>
      <dgm:spPr/>
      <dgm:t>
        <a:bodyPr/>
        <a:lstStyle/>
        <a:p>
          <a:endParaRPr lang="ru-RU"/>
        </a:p>
      </dgm:t>
    </dgm:pt>
    <dgm:pt modelId="{67B62F28-FB61-4E9F-B39B-44BD466631BD}" type="pres">
      <dgm:prSet presAssocID="{03683AC7-BCB6-4F00-97DD-8C60BC5FD21D}" presName="FourConn_2-3" presStyleLbl="fgAccFollowNode1" presStyleIdx="1" presStyleCnt="3">
        <dgm:presLayoutVars>
          <dgm:bulletEnabled val="1"/>
        </dgm:presLayoutVars>
      </dgm:prSet>
      <dgm:spPr/>
      <dgm:t>
        <a:bodyPr/>
        <a:lstStyle/>
        <a:p>
          <a:endParaRPr lang="ru-RU"/>
        </a:p>
      </dgm:t>
    </dgm:pt>
    <dgm:pt modelId="{B8FBD841-632F-43FC-AE04-D3E2118F2786}" type="pres">
      <dgm:prSet presAssocID="{03683AC7-BCB6-4F00-97DD-8C60BC5FD21D}" presName="FourConn_3-4" presStyleLbl="fgAccFollowNode1" presStyleIdx="2" presStyleCnt="3">
        <dgm:presLayoutVars>
          <dgm:bulletEnabled val="1"/>
        </dgm:presLayoutVars>
      </dgm:prSet>
      <dgm:spPr/>
      <dgm:t>
        <a:bodyPr/>
        <a:lstStyle/>
        <a:p>
          <a:endParaRPr lang="ru-RU"/>
        </a:p>
      </dgm:t>
    </dgm:pt>
    <dgm:pt modelId="{E3BD7DD2-8BFA-4824-8A81-F51226B565DB}" type="pres">
      <dgm:prSet presAssocID="{03683AC7-BCB6-4F00-97DD-8C60BC5FD21D}" presName="FourNodes_1_text" presStyleLbl="node1" presStyleIdx="3" presStyleCnt="4">
        <dgm:presLayoutVars>
          <dgm:bulletEnabled val="1"/>
        </dgm:presLayoutVars>
      </dgm:prSet>
      <dgm:spPr/>
      <dgm:t>
        <a:bodyPr/>
        <a:lstStyle/>
        <a:p>
          <a:endParaRPr lang="ru-RU"/>
        </a:p>
      </dgm:t>
    </dgm:pt>
    <dgm:pt modelId="{DBE8C185-94E6-4693-88BF-DC3E09B92B94}" type="pres">
      <dgm:prSet presAssocID="{03683AC7-BCB6-4F00-97DD-8C60BC5FD21D}" presName="FourNodes_2_text" presStyleLbl="node1" presStyleIdx="3" presStyleCnt="4">
        <dgm:presLayoutVars>
          <dgm:bulletEnabled val="1"/>
        </dgm:presLayoutVars>
      </dgm:prSet>
      <dgm:spPr/>
      <dgm:t>
        <a:bodyPr/>
        <a:lstStyle/>
        <a:p>
          <a:endParaRPr lang="ru-RU"/>
        </a:p>
      </dgm:t>
    </dgm:pt>
    <dgm:pt modelId="{ADDA760C-8A65-419D-B436-15D2490A2188}" type="pres">
      <dgm:prSet presAssocID="{03683AC7-BCB6-4F00-97DD-8C60BC5FD21D}" presName="FourNodes_3_text" presStyleLbl="node1" presStyleIdx="3" presStyleCnt="4">
        <dgm:presLayoutVars>
          <dgm:bulletEnabled val="1"/>
        </dgm:presLayoutVars>
      </dgm:prSet>
      <dgm:spPr/>
      <dgm:t>
        <a:bodyPr/>
        <a:lstStyle/>
        <a:p>
          <a:endParaRPr lang="ru-RU"/>
        </a:p>
      </dgm:t>
    </dgm:pt>
    <dgm:pt modelId="{075EC0C7-29B7-404F-935D-623D99090C22}" type="pres">
      <dgm:prSet presAssocID="{03683AC7-BCB6-4F00-97DD-8C60BC5FD21D}" presName="FourNodes_4_text" presStyleLbl="node1" presStyleIdx="3" presStyleCnt="4">
        <dgm:presLayoutVars>
          <dgm:bulletEnabled val="1"/>
        </dgm:presLayoutVars>
      </dgm:prSet>
      <dgm:spPr/>
      <dgm:t>
        <a:bodyPr/>
        <a:lstStyle/>
        <a:p>
          <a:endParaRPr lang="ru-RU"/>
        </a:p>
      </dgm:t>
    </dgm:pt>
  </dgm:ptLst>
  <dgm:cxnLst>
    <dgm:cxn modelId="{D6F397B6-0CCB-4672-9432-8D76CD8FA173}" srcId="{03683AC7-BCB6-4F00-97DD-8C60BC5FD21D}" destId="{3F031B82-2905-48B4-9A84-15C56261D995}" srcOrd="0" destOrd="0" parTransId="{B0FC1BC4-9944-4A79-9CE3-3CE767EBDBCB}" sibTransId="{958032D8-C24A-4565-B3DB-1EB4DF8A8AF5}"/>
    <dgm:cxn modelId="{31D8A4F5-A349-4220-A528-767A92CD31CF}" type="presOf" srcId="{3F031B82-2905-48B4-9A84-15C56261D995}" destId="{E3BD7DD2-8BFA-4824-8A81-F51226B565DB}" srcOrd="1" destOrd="0" presId="urn:microsoft.com/office/officeart/2005/8/layout/vProcess5"/>
    <dgm:cxn modelId="{FDE758D0-2B6F-4325-B5DB-D7A599D20BEC}" type="presOf" srcId="{0B7F1BC5-9D3A-420F-A3E7-40964CB5EE0F}" destId="{19843F15-D649-493E-9EB1-96D870D18771}" srcOrd="0" destOrd="0" presId="urn:microsoft.com/office/officeart/2005/8/layout/vProcess5"/>
    <dgm:cxn modelId="{C392636A-8B87-4B1F-A917-3D98A8639C8E}" type="presOf" srcId="{4BA33C00-3E9A-4703-9A3A-7D5B805C1187}" destId="{23BD0AFE-BF6C-41FD-B550-BEC468D17C2D}" srcOrd="0" destOrd="0" presId="urn:microsoft.com/office/officeart/2005/8/layout/vProcess5"/>
    <dgm:cxn modelId="{3CD5D366-8F11-4B3E-85CC-182BB17D09E6}" type="presOf" srcId="{0B7F1BC5-9D3A-420F-A3E7-40964CB5EE0F}" destId="{DBE8C185-94E6-4693-88BF-DC3E09B92B94}" srcOrd="1" destOrd="0" presId="urn:microsoft.com/office/officeart/2005/8/layout/vProcess5"/>
    <dgm:cxn modelId="{BF1259B6-98C7-48D2-9688-E8997D279907}" type="presOf" srcId="{03683AC7-BCB6-4F00-97DD-8C60BC5FD21D}" destId="{EEAE9115-DE4E-43FF-8552-D5D607B4B591}" srcOrd="0" destOrd="0" presId="urn:microsoft.com/office/officeart/2005/8/layout/vProcess5"/>
    <dgm:cxn modelId="{CFA192C7-6F46-40D0-BC78-6C85DDCA5466}" type="presOf" srcId="{B5AC53F3-6987-42AF-AD13-5787A29E9800}" destId="{075EC0C7-29B7-404F-935D-623D99090C22}" srcOrd="1" destOrd="0" presId="urn:microsoft.com/office/officeart/2005/8/layout/vProcess5"/>
    <dgm:cxn modelId="{424915A8-C78F-43B8-A71A-15EE05A20404}" type="presOf" srcId="{4BA33C00-3E9A-4703-9A3A-7D5B805C1187}" destId="{ADDA760C-8A65-419D-B436-15D2490A2188}" srcOrd="1" destOrd="0" presId="urn:microsoft.com/office/officeart/2005/8/layout/vProcess5"/>
    <dgm:cxn modelId="{9BD76AE2-D9D8-49C6-89E9-9694BC02FDA5}" type="presOf" srcId="{3F031B82-2905-48B4-9A84-15C56261D995}" destId="{C68FF299-F53C-4824-92E7-52E0881AB7A3}" srcOrd="0" destOrd="0" presId="urn:microsoft.com/office/officeart/2005/8/layout/vProcess5"/>
    <dgm:cxn modelId="{344FD272-CA93-49EC-A9EC-2BEB4826C8B5}" type="presOf" srcId="{E65A0C13-9219-4865-9CA1-1EBFDEC9E469}" destId="{67B62F28-FB61-4E9F-B39B-44BD466631BD}" srcOrd="0" destOrd="0" presId="urn:microsoft.com/office/officeart/2005/8/layout/vProcess5"/>
    <dgm:cxn modelId="{2F04F714-CD1C-4CE4-AF2E-8EB7BBCDCA78}" type="presOf" srcId="{EF654594-1F36-47C0-8775-8155F8BA4E58}" destId="{B8FBD841-632F-43FC-AE04-D3E2118F2786}" srcOrd="0" destOrd="0" presId="urn:microsoft.com/office/officeart/2005/8/layout/vProcess5"/>
    <dgm:cxn modelId="{09610B25-8332-4413-A3D6-CB9A7781AEDA}" type="presOf" srcId="{958032D8-C24A-4565-B3DB-1EB4DF8A8AF5}" destId="{11B06B8C-ADDB-419D-8CA6-9768E28B9F03}" srcOrd="0" destOrd="0" presId="urn:microsoft.com/office/officeart/2005/8/layout/vProcess5"/>
    <dgm:cxn modelId="{E9314EDD-C92B-4251-B99D-78A691143C37}" srcId="{03683AC7-BCB6-4F00-97DD-8C60BC5FD21D}" destId="{0B7F1BC5-9D3A-420F-A3E7-40964CB5EE0F}" srcOrd="1" destOrd="0" parTransId="{369017A1-1C82-4FE4-A894-55991BF187FC}" sibTransId="{E65A0C13-9219-4865-9CA1-1EBFDEC9E469}"/>
    <dgm:cxn modelId="{B405B2DB-5F89-445F-B70F-638A3D35AB4A}" srcId="{03683AC7-BCB6-4F00-97DD-8C60BC5FD21D}" destId="{4BA33C00-3E9A-4703-9A3A-7D5B805C1187}" srcOrd="2" destOrd="0" parTransId="{48E912AB-1677-47DE-9F2A-B0B8426347FE}" sibTransId="{EF654594-1F36-47C0-8775-8155F8BA4E58}"/>
    <dgm:cxn modelId="{6D044FEA-880E-4F88-A154-03196D5121D4}" type="presOf" srcId="{B5AC53F3-6987-42AF-AD13-5787A29E9800}" destId="{CEFE48F9-2A0E-4963-ACD4-79EDE8BB020D}" srcOrd="0" destOrd="0" presId="urn:microsoft.com/office/officeart/2005/8/layout/vProcess5"/>
    <dgm:cxn modelId="{21ED8B14-7737-428A-9722-697AE053D2D8}" srcId="{03683AC7-BCB6-4F00-97DD-8C60BC5FD21D}" destId="{B5AC53F3-6987-42AF-AD13-5787A29E9800}" srcOrd="3" destOrd="0" parTransId="{130BE303-1975-49F9-8351-F647849C105F}" sibTransId="{5C6F97B2-F94D-4D77-BD1E-CCF26D03A1FE}"/>
    <dgm:cxn modelId="{82941213-1C5B-427C-9901-8889CE12A89C}" type="presParOf" srcId="{EEAE9115-DE4E-43FF-8552-D5D607B4B591}" destId="{92657F65-032F-4F2F-A00F-F31FB7120FBC}" srcOrd="0" destOrd="0" presId="urn:microsoft.com/office/officeart/2005/8/layout/vProcess5"/>
    <dgm:cxn modelId="{1B069ECF-A436-41B7-9895-213A0C31EF27}" type="presParOf" srcId="{EEAE9115-DE4E-43FF-8552-D5D607B4B591}" destId="{C68FF299-F53C-4824-92E7-52E0881AB7A3}" srcOrd="1" destOrd="0" presId="urn:microsoft.com/office/officeart/2005/8/layout/vProcess5"/>
    <dgm:cxn modelId="{BC88CF13-A91E-43E0-B11D-1D799B51FF95}" type="presParOf" srcId="{EEAE9115-DE4E-43FF-8552-D5D607B4B591}" destId="{19843F15-D649-493E-9EB1-96D870D18771}" srcOrd="2" destOrd="0" presId="urn:microsoft.com/office/officeart/2005/8/layout/vProcess5"/>
    <dgm:cxn modelId="{B4F14D24-92F0-4B10-8152-220976C334DA}" type="presParOf" srcId="{EEAE9115-DE4E-43FF-8552-D5D607B4B591}" destId="{23BD0AFE-BF6C-41FD-B550-BEC468D17C2D}" srcOrd="3" destOrd="0" presId="urn:microsoft.com/office/officeart/2005/8/layout/vProcess5"/>
    <dgm:cxn modelId="{E6CE66E6-8D16-4A86-BB63-1FB6BF473AD9}" type="presParOf" srcId="{EEAE9115-DE4E-43FF-8552-D5D607B4B591}" destId="{CEFE48F9-2A0E-4963-ACD4-79EDE8BB020D}" srcOrd="4" destOrd="0" presId="urn:microsoft.com/office/officeart/2005/8/layout/vProcess5"/>
    <dgm:cxn modelId="{155550A3-9DF9-484F-8975-5916001357A0}" type="presParOf" srcId="{EEAE9115-DE4E-43FF-8552-D5D607B4B591}" destId="{11B06B8C-ADDB-419D-8CA6-9768E28B9F03}" srcOrd="5" destOrd="0" presId="urn:microsoft.com/office/officeart/2005/8/layout/vProcess5"/>
    <dgm:cxn modelId="{CBDD3881-2A13-4180-BF6B-2C21B04DA72B}" type="presParOf" srcId="{EEAE9115-DE4E-43FF-8552-D5D607B4B591}" destId="{67B62F28-FB61-4E9F-B39B-44BD466631BD}" srcOrd="6" destOrd="0" presId="urn:microsoft.com/office/officeart/2005/8/layout/vProcess5"/>
    <dgm:cxn modelId="{752403BB-9F9F-4E28-853F-C6EE46909CD9}" type="presParOf" srcId="{EEAE9115-DE4E-43FF-8552-D5D607B4B591}" destId="{B8FBD841-632F-43FC-AE04-D3E2118F2786}" srcOrd="7" destOrd="0" presId="urn:microsoft.com/office/officeart/2005/8/layout/vProcess5"/>
    <dgm:cxn modelId="{E2A7E4A5-A4AF-4033-8C3F-17DDE9B02E04}" type="presParOf" srcId="{EEAE9115-DE4E-43FF-8552-D5D607B4B591}" destId="{E3BD7DD2-8BFA-4824-8A81-F51226B565DB}" srcOrd="8" destOrd="0" presId="urn:microsoft.com/office/officeart/2005/8/layout/vProcess5"/>
    <dgm:cxn modelId="{59BD4AD6-3049-49D5-AE7A-AF895133F667}" type="presParOf" srcId="{EEAE9115-DE4E-43FF-8552-D5D607B4B591}" destId="{DBE8C185-94E6-4693-88BF-DC3E09B92B94}" srcOrd="9" destOrd="0" presId="urn:microsoft.com/office/officeart/2005/8/layout/vProcess5"/>
    <dgm:cxn modelId="{4EF06646-B073-4908-A56B-C5273E7907E0}" type="presParOf" srcId="{EEAE9115-DE4E-43FF-8552-D5D607B4B591}" destId="{ADDA760C-8A65-419D-B436-15D2490A2188}" srcOrd="10" destOrd="0" presId="urn:microsoft.com/office/officeart/2005/8/layout/vProcess5"/>
    <dgm:cxn modelId="{FE7D9808-8912-4522-8E32-D359FCC73417}" type="presParOf" srcId="{EEAE9115-DE4E-43FF-8552-D5D607B4B591}" destId="{075EC0C7-29B7-404F-935D-623D99090C2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00CBE10-A46A-44A0-BBAD-D2A6A69A271C}"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ru-RU"/>
        </a:p>
      </dgm:t>
    </dgm:pt>
    <dgm:pt modelId="{11C71E70-2D6D-4FAF-ACCE-744DA1784A16}">
      <dgm:prSet phldrT="[Текст]"/>
      <dgm:spPr/>
      <dgm:t>
        <a:bodyPr/>
        <a:lstStyle/>
        <a:p>
          <a:r>
            <a:rPr lang="uk-UA" b="1" dirty="0" err="1" smtClean="0">
              <a:effectLst>
                <a:outerShdw blurRad="38100" dist="38100" dir="2700000" algn="tl">
                  <a:srgbClr val="000000">
                    <a:alpha val="43137"/>
                  </a:srgbClr>
                </a:outerShdw>
              </a:effectLst>
            </a:rPr>
            <a:t>Манципація</a:t>
          </a:r>
          <a:endParaRPr lang="ru-RU" b="1" dirty="0">
            <a:effectLst>
              <a:outerShdw blurRad="38100" dist="38100" dir="2700000" algn="tl">
                <a:srgbClr val="000000">
                  <a:alpha val="43137"/>
                </a:srgbClr>
              </a:outerShdw>
            </a:effectLst>
          </a:endParaRPr>
        </a:p>
      </dgm:t>
    </dgm:pt>
    <dgm:pt modelId="{2B8C97BA-F9EA-4147-B8B3-B362A4857DFA}" type="parTrans" cxnId="{59E6048E-6DA0-448F-B607-EB7E3354EDBD}">
      <dgm:prSet/>
      <dgm:spPr/>
      <dgm:t>
        <a:bodyPr/>
        <a:lstStyle/>
        <a:p>
          <a:endParaRPr lang="ru-RU"/>
        </a:p>
      </dgm:t>
    </dgm:pt>
    <dgm:pt modelId="{5336244B-F252-463B-8BA4-F85768B625F1}" type="sibTrans" cxnId="{59E6048E-6DA0-448F-B607-EB7E3354EDBD}">
      <dgm:prSet/>
      <dgm:spPr>
        <a:ln w="19050">
          <a:solidFill>
            <a:schemeClr val="tx1"/>
          </a:solidFill>
        </a:ln>
      </dgm:spPr>
      <dgm:t>
        <a:bodyPr/>
        <a:lstStyle/>
        <a:p>
          <a:endParaRPr lang="ru-RU"/>
        </a:p>
      </dgm:t>
    </dgm:pt>
    <dgm:pt modelId="{6728D8BA-48A1-4862-B6D7-2F8668F4BCB8}">
      <dgm:prSet phldrT="[Текст]"/>
      <dgm:spPr/>
      <dgm:t>
        <a:bodyPr/>
        <a:lstStyle/>
        <a:p>
          <a:r>
            <a:rPr lang="uk-UA" b="1" dirty="0" smtClean="0">
              <a:effectLst>
                <a:outerShdw blurRad="38100" dist="38100" dir="2700000" algn="tl">
                  <a:srgbClr val="000000">
                    <a:alpha val="43137"/>
                  </a:srgbClr>
                </a:outerShdw>
              </a:effectLst>
            </a:rPr>
            <a:t>Уступка права</a:t>
          </a:r>
          <a:endParaRPr lang="ru-RU" b="1" dirty="0">
            <a:effectLst>
              <a:outerShdw blurRad="38100" dist="38100" dir="2700000" algn="tl">
                <a:srgbClr val="000000">
                  <a:alpha val="43137"/>
                </a:srgbClr>
              </a:outerShdw>
            </a:effectLst>
          </a:endParaRPr>
        </a:p>
      </dgm:t>
    </dgm:pt>
    <dgm:pt modelId="{8F7184DD-78A8-4025-8B4E-712482DA5CFD}" type="parTrans" cxnId="{F225F699-CA67-4C43-8106-9078F163E95F}">
      <dgm:prSet/>
      <dgm:spPr/>
      <dgm:t>
        <a:bodyPr/>
        <a:lstStyle/>
        <a:p>
          <a:endParaRPr lang="ru-RU"/>
        </a:p>
      </dgm:t>
    </dgm:pt>
    <dgm:pt modelId="{5D6CD227-4570-4FD7-818D-ED3939AB260C}" type="sibTrans" cxnId="{F225F699-CA67-4C43-8106-9078F163E95F}">
      <dgm:prSet/>
      <dgm:spPr/>
      <dgm:t>
        <a:bodyPr/>
        <a:lstStyle/>
        <a:p>
          <a:endParaRPr lang="ru-RU"/>
        </a:p>
      </dgm:t>
    </dgm:pt>
    <dgm:pt modelId="{40354C19-CCD6-4C99-84C0-23895A8DB4A3}">
      <dgm:prSet phldrT="[Текст]"/>
      <dgm:spPr/>
      <dgm:t>
        <a:bodyPr/>
        <a:lstStyle/>
        <a:p>
          <a:r>
            <a:rPr lang="uk-UA" b="1" dirty="0" smtClean="0">
              <a:effectLst>
                <a:outerShdw blurRad="38100" dist="38100" dir="2700000" algn="tl">
                  <a:srgbClr val="000000">
                    <a:alpha val="43137"/>
                  </a:srgbClr>
                </a:outerShdw>
              </a:effectLst>
            </a:rPr>
            <a:t>Передача</a:t>
          </a:r>
          <a:endParaRPr lang="ru-RU" b="1" dirty="0">
            <a:effectLst>
              <a:outerShdw blurRad="38100" dist="38100" dir="2700000" algn="tl">
                <a:srgbClr val="000000">
                  <a:alpha val="43137"/>
                </a:srgbClr>
              </a:outerShdw>
            </a:effectLst>
          </a:endParaRPr>
        </a:p>
      </dgm:t>
    </dgm:pt>
    <dgm:pt modelId="{EAEC8916-6940-41A8-9196-13E965F7FEE3}" type="parTrans" cxnId="{56D1D8C6-1BF3-4B15-BF2B-3D777DA718D3}">
      <dgm:prSet/>
      <dgm:spPr/>
      <dgm:t>
        <a:bodyPr/>
        <a:lstStyle/>
        <a:p>
          <a:endParaRPr lang="ru-RU"/>
        </a:p>
      </dgm:t>
    </dgm:pt>
    <dgm:pt modelId="{F86DF96B-2DA3-4F5B-A752-F7DC6DABF4B7}" type="sibTrans" cxnId="{56D1D8C6-1BF3-4B15-BF2B-3D777DA718D3}">
      <dgm:prSet/>
      <dgm:spPr/>
      <dgm:t>
        <a:bodyPr/>
        <a:lstStyle/>
        <a:p>
          <a:endParaRPr lang="ru-RU"/>
        </a:p>
      </dgm:t>
    </dgm:pt>
    <dgm:pt modelId="{E10FCC4D-08E3-4446-B9C5-BD6D53A58467}">
      <dgm:prSet phldrT="[Текст]"/>
      <dgm:spPr/>
      <dgm:t>
        <a:bodyPr/>
        <a:lstStyle/>
        <a:p>
          <a:r>
            <a:rPr lang="uk-UA" b="1" dirty="0" smtClean="0">
              <a:effectLst>
                <a:outerShdw blurRad="38100" dist="38100" dir="2700000" algn="tl">
                  <a:srgbClr val="000000">
                    <a:alpha val="43137"/>
                  </a:srgbClr>
                </a:outerShdw>
              </a:effectLst>
            </a:rPr>
            <a:t>Договір купівлі-продажу</a:t>
          </a:r>
          <a:endParaRPr lang="ru-RU" b="1" dirty="0">
            <a:effectLst>
              <a:outerShdw blurRad="38100" dist="38100" dir="2700000" algn="tl">
                <a:srgbClr val="000000">
                  <a:alpha val="43137"/>
                </a:srgbClr>
              </a:outerShdw>
            </a:effectLst>
          </a:endParaRPr>
        </a:p>
      </dgm:t>
    </dgm:pt>
    <dgm:pt modelId="{114DE5AD-CFAD-467F-9A03-FFEC58FADCE8}" type="parTrans" cxnId="{1BB1C891-59BD-4C41-A2C0-76D08E0962E0}">
      <dgm:prSet/>
      <dgm:spPr/>
      <dgm:t>
        <a:bodyPr/>
        <a:lstStyle/>
        <a:p>
          <a:endParaRPr lang="ru-RU"/>
        </a:p>
      </dgm:t>
    </dgm:pt>
    <dgm:pt modelId="{6EB42367-9B57-44B0-8AB4-44CE8600BD01}" type="sibTrans" cxnId="{1BB1C891-59BD-4C41-A2C0-76D08E0962E0}">
      <dgm:prSet/>
      <dgm:spPr/>
      <dgm:t>
        <a:bodyPr/>
        <a:lstStyle/>
        <a:p>
          <a:endParaRPr lang="ru-RU"/>
        </a:p>
      </dgm:t>
    </dgm:pt>
    <dgm:pt modelId="{AD81CC83-FC97-4DF9-9AD2-5047CA82D578}">
      <dgm:prSet phldrT="[Текст]"/>
      <dgm:spPr/>
      <dgm:t>
        <a:bodyPr/>
        <a:lstStyle/>
        <a:p>
          <a:r>
            <a:rPr lang="uk-UA" b="1" dirty="0" smtClean="0">
              <a:effectLst>
                <a:outerShdw blurRad="38100" dist="38100" dir="2700000" algn="tl">
                  <a:srgbClr val="000000">
                    <a:alpha val="43137"/>
                  </a:srgbClr>
                </a:outerShdw>
              </a:effectLst>
            </a:rPr>
            <a:t>Застава</a:t>
          </a:r>
          <a:endParaRPr lang="ru-RU" b="1" dirty="0">
            <a:effectLst>
              <a:outerShdw blurRad="38100" dist="38100" dir="2700000" algn="tl">
                <a:srgbClr val="000000">
                  <a:alpha val="43137"/>
                </a:srgbClr>
              </a:outerShdw>
            </a:effectLst>
          </a:endParaRPr>
        </a:p>
      </dgm:t>
    </dgm:pt>
    <dgm:pt modelId="{031E8D3E-07F4-4905-AA2E-F854BED97704}" type="parTrans" cxnId="{1A78D9C4-2F7D-4EAD-B468-0B997A06A331}">
      <dgm:prSet/>
      <dgm:spPr/>
      <dgm:t>
        <a:bodyPr/>
        <a:lstStyle/>
        <a:p>
          <a:endParaRPr lang="ru-RU"/>
        </a:p>
      </dgm:t>
    </dgm:pt>
    <dgm:pt modelId="{7AC4A548-AB6F-4BA5-94CD-99327B1238C2}" type="sibTrans" cxnId="{1A78D9C4-2F7D-4EAD-B468-0B997A06A331}">
      <dgm:prSet/>
      <dgm:spPr/>
      <dgm:t>
        <a:bodyPr/>
        <a:lstStyle/>
        <a:p>
          <a:endParaRPr lang="ru-RU"/>
        </a:p>
      </dgm:t>
    </dgm:pt>
    <dgm:pt modelId="{1716ED42-3282-4190-A92E-77707EE22257}" type="pres">
      <dgm:prSet presAssocID="{800CBE10-A46A-44A0-BBAD-D2A6A69A271C}" presName="Name0" presStyleCnt="0">
        <dgm:presLayoutVars>
          <dgm:dir/>
          <dgm:resizeHandles val="exact"/>
        </dgm:presLayoutVars>
      </dgm:prSet>
      <dgm:spPr/>
      <dgm:t>
        <a:bodyPr/>
        <a:lstStyle/>
        <a:p>
          <a:endParaRPr lang="ru-RU"/>
        </a:p>
      </dgm:t>
    </dgm:pt>
    <dgm:pt modelId="{B33C5FC5-5E11-483D-95D8-D52C8F2DB9C0}" type="pres">
      <dgm:prSet presAssocID="{800CBE10-A46A-44A0-BBAD-D2A6A69A271C}" presName="cycle" presStyleCnt="0"/>
      <dgm:spPr/>
    </dgm:pt>
    <dgm:pt modelId="{6A537E1E-0C4E-4449-A09E-D6A59117C069}" type="pres">
      <dgm:prSet presAssocID="{11C71E70-2D6D-4FAF-ACCE-744DA1784A16}" presName="nodeFirstNode" presStyleLbl="node1" presStyleIdx="0" presStyleCnt="5" custRadScaleRad="95205" custRadScaleInc="-3770">
        <dgm:presLayoutVars>
          <dgm:bulletEnabled val="1"/>
        </dgm:presLayoutVars>
      </dgm:prSet>
      <dgm:spPr/>
      <dgm:t>
        <a:bodyPr/>
        <a:lstStyle/>
        <a:p>
          <a:endParaRPr lang="ru-RU"/>
        </a:p>
      </dgm:t>
    </dgm:pt>
    <dgm:pt modelId="{627E152C-B10A-42BC-B236-DFCB82D23D73}" type="pres">
      <dgm:prSet presAssocID="{5336244B-F252-463B-8BA4-F85768B625F1}" presName="sibTransFirstNode" presStyleLbl="bgShp" presStyleIdx="0" presStyleCnt="1" custLinFactNeighborX="-2261" custLinFactNeighborY="-2831"/>
      <dgm:spPr/>
      <dgm:t>
        <a:bodyPr/>
        <a:lstStyle/>
        <a:p>
          <a:endParaRPr lang="ru-RU"/>
        </a:p>
      </dgm:t>
    </dgm:pt>
    <dgm:pt modelId="{F91C6AD5-7C4D-42EB-8363-52014917350F}" type="pres">
      <dgm:prSet presAssocID="{6728D8BA-48A1-4862-B6D7-2F8668F4BCB8}" presName="nodeFollowingNodes" presStyleLbl="node1" presStyleIdx="1" presStyleCnt="5" custRadScaleRad="102435" custRadScaleInc="2778">
        <dgm:presLayoutVars>
          <dgm:bulletEnabled val="1"/>
        </dgm:presLayoutVars>
      </dgm:prSet>
      <dgm:spPr/>
      <dgm:t>
        <a:bodyPr/>
        <a:lstStyle/>
        <a:p>
          <a:endParaRPr lang="ru-RU"/>
        </a:p>
      </dgm:t>
    </dgm:pt>
    <dgm:pt modelId="{C59EF2CA-9065-43A2-A6E8-377B674763B1}" type="pres">
      <dgm:prSet presAssocID="{40354C19-CCD6-4C99-84C0-23895A8DB4A3}" presName="nodeFollowingNodes" presStyleLbl="node1" presStyleIdx="2" presStyleCnt="5" custRadScaleRad="110695" custRadScaleInc="-44378">
        <dgm:presLayoutVars>
          <dgm:bulletEnabled val="1"/>
        </dgm:presLayoutVars>
      </dgm:prSet>
      <dgm:spPr/>
      <dgm:t>
        <a:bodyPr/>
        <a:lstStyle/>
        <a:p>
          <a:endParaRPr lang="ru-RU"/>
        </a:p>
      </dgm:t>
    </dgm:pt>
    <dgm:pt modelId="{C2789E54-7582-4E93-8A6E-29CFCC168ABE}" type="pres">
      <dgm:prSet presAssocID="{E10FCC4D-08E3-4446-B9C5-BD6D53A58467}" presName="nodeFollowingNodes" presStyleLbl="node1" presStyleIdx="3" presStyleCnt="5" custRadScaleRad="129970" custRadScaleInc="51841">
        <dgm:presLayoutVars>
          <dgm:bulletEnabled val="1"/>
        </dgm:presLayoutVars>
      </dgm:prSet>
      <dgm:spPr/>
      <dgm:t>
        <a:bodyPr/>
        <a:lstStyle/>
        <a:p>
          <a:endParaRPr lang="ru-RU"/>
        </a:p>
      </dgm:t>
    </dgm:pt>
    <dgm:pt modelId="{B134706F-2BF9-4785-AEAC-41583A691529}" type="pres">
      <dgm:prSet presAssocID="{AD81CC83-FC97-4DF9-9AD2-5047CA82D578}" presName="nodeFollowingNodes" presStyleLbl="node1" presStyleIdx="4" presStyleCnt="5" custRadScaleRad="125990" custRadScaleInc="230">
        <dgm:presLayoutVars>
          <dgm:bulletEnabled val="1"/>
        </dgm:presLayoutVars>
      </dgm:prSet>
      <dgm:spPr/>
      <dgm:t>
        <a:bodyPr/>
        <a:lstStyle/>
        <a:p>
          <a:endParaRPr lang="ru-RU"/>
        </a:p>
      </dgm:t>
    </dgm:pt>
  </dgm:ptLst>
  <dgm:cxnLst>
    <dgm:cxn modelId="{56D1D8C6-1BF3-4B15-BF2B-3D777DA718D3}" srcId="{800CBE10-A46A-44A0-BBAD-D2A6A69A271C}" destId="{40354C19-CCD6-4C99-84C0-23895A8DB4A3}" srcOrd="2" destOrd="0" parTransId="{EAEC8916-6940-41A8-9196-13E965F7FEE3}" sibTransId="{F86DF96B-2DA3-4F5B-A752-F7DC6DABF4B7}"/>
    <dgm:cxn modelId="{106581A6-2AC1-4E76-BD8D-0984BDCF0F1F}" type="presOf" srcId="{800CBE10-A46A-44A0-BBAD-D2A6A69A271C}" destId="{1716ED42-3282-4190-A92E-77707EE22257}" srcOrd="0" destOrd="0" presId="urn:microsoft.com/office/officeart/2005/8/layout/cycle3"/>
    <dgm:cxn modelId="{FA723951-8116-463C-87DB-7E464E42F97B}" type="presOf" srcId="{E10FCC4D-08E3-4446-B9C5-BD6D53A58467}" destId="{C2789E54-7582-4E93-8A6E-29CFCC168ABE}" srcOrd="0" destOrd="0" presId="urn:microsoft.com/office/officeart/2005/8/layout/cycle3"/>
    <dgm:cxn modelId="{1BB1C891-59BD-4C41-A2C0-76D08E0962E0}" srcId="{800CBE10-A46A-44A0-BBAD-D2A6A69A271C}" destId="{E10FCC4D-08E3-4446-B9C5-BD6D53A58467}" srcOrd="3" destOrd="0" parTransId="{114DE5AD-CFAD-467F-9A03-FFEC58FADCE8}" sibTransId="{6EB42367-9B57-44B0-8AB4-44CE8600BD01}"/>
    <dgm:cxn modelId="{F225F699-CA67-4C43-8106-9078F163E95F}" srcId="{800CBE10-A46A-44A0-BBAD-D2A6A69A271C}" destId="{6728D8BA-48A1-4862-B6D7-2F8668F4BCB8}" srcOrd="1" destOrd="0" parTransId="{8F7184DD-78A8-4025-8B4E-712482DA5CFD}" sibTransId="{5D6CD227-4570-4FD7-818D-ED3939AB260C}"/>
    <dgm:cxn modelId="{33BD44CA-2CBC-4B82-9F22-B1C82D7B53B4}" type="presOf" srcId="{11C71E70-2D6D-4FAF-ACCE-744DA1784A16}" destId="{6A537E1E-0C4E-4449-A09E-D6A59117C069}" srcOrd="0" destOrd="0" presId="urn:microsoft.com/office/officeart/2005/8/layout/cycle3"/>
    <dgm:cxn modelId="{1A78D9C4-2F7D-4EAD-B468-0B997A06A331}" srcId="{800CBE10-A46A-44A0-BBAD-D2A6A69A271C}" destId="{AD81CC83-FC97-4DF9-9AD2-5047CA82D578}" srcOrd="4" destOrd="0" parTransId="{031E8D3E-07F4-4905-AA2E-F854BED97704}" sibTransId="{7AC4A548-AB6F-4BA5-94CD-99327B1238C2}"/>
    <dgm:cxn modelId="{D0D5AA70-5CED-4C5B-9BF6-352AAE17EBB5}" type="presOf" srcId="{40354C19-CCD6-4C99-84C0-23895A8DB4A3}" destId="{C59EF2CA-9065-43A2-A6E8-377B674763B1}" srcOrd="0" destOrd="0" presId="urn:microsoft.com/office/officeart/2005/8/layout/cycle3"/>
    <dgm:cxn modelId="{AE385AB4-DDD5-4B4E-A33D-07B002218D2C}" type="presOf" srcId="{5336244B-F252-463B-8BA4-F85768B625F1}" destId="{627E152C-B10A-42BC-B236-DFCB82D23D73}" srcOrd="0" destOrd="0" presId="urn:microsoft.com/office/officeart/2005/8/layout/cycle3"/>
    <dgm:cxn modelId="{23CB3179-E87B-4227-AC3A-B3BD27BB77EA}" type="presOf" srcId="{AD81CC83-FC97-4DF9-9AD2-5047CA82D578}" destId="{B134706F-2BF9-4785-AEAC-41583A691529}" srcOrd="0" destOrd="0" presId="urn:microsoft.com/office/officeart/2005/8/layout/cycle3"/>
    <dgm:cxn modelId="{59E6048E-6DA0-448F-B607-EB7E3354EDBD}" srcId="{800CBE10-A46A-44A0-BBAD-D2A6A69A271C}" destId="{11C71E70-2D6D-4FAF-ACCE-744DA1784A16}" srcOrd="0" destOrd="0" parTransId="{2B8C97BA-F9EA-4147-B8B3-B362A4857DFA}" sibTransId="{5336244B-F252-463B-8BA4-F85768B625F1}"/>
    <dgm:cxn modelId="{0F0A5EB4-7D03-405E-9C3F-5EAA47A89FC6}" type="presOf" srcId="{6728D8BA-48A1-4862-B6D7-2F8668F4BCB8}" destId="{F91C6AD5-7C4D-42EB-8363-52014917350F}" srcOrd="0" destOrd="0" presId="urn:microsoft.com/office/officeart/2005/8/layout/cycle3"/>
    <dgm:cxn modelId="{B33D160B-70AE-4047-A035-6A5E95CB3F96}" type="presParOf" srcId="{1716ED42-3282-4190-A92E-77707EE22257}" destId="{B33C5FC5-5E11-483D-95D8-D52C8F2DB9C0}" srcOrd="0" destOrd="0" presId="urn:microsoft.com/office/officeart/2005/8/layout/cycle3"/>
    <dgm:cxn modelId="{3C992F7B-1CF2-4B70-94FB-65BCC277D34C}" type="presParOf" srcId="{B33C5FC5-5E11-483D-95D8-D52C8F2DB9C0}" destId="{6A537E1E-0C4E-4449-A09E-D6A59117C069}" srcOrd="0" destOrd="0" presId="urn:microsoft.com/office/officeart/2005/8/layout/cycle3"/>
    <dgm:cxn modelId="{D0428979-5C60-4783-8E3A-B00C9E2A0F81}" type="presParOf" srcId="{B33C5FC5-5E11-483D-95D8-D52C8F2DB9C0}" destId="{627E152C-B10A-42BC-B236-DFCB82D23D73}" srcOrd="1" destOrd="0" presId="urn:microsoft.com/office/officeart/2005/8/layout/cycle3"/>
    <dgm:cxn modelId="{1AB574D9-DE0C-4EA0-BDC3-3110C7D1E760}" type="presParOf" srcId="{B33C5FC5-5E11-483D-95D8-D52C8F2DB9C0}" destId="{F91C6AD5-7C4D-42EB-8363-52014917350F}" srcOrd="2" destOrd="0" presId="urn:microsoft.com/office/officeart/2005/8/layout/cycle3"/>
    <dgm:cxn modelId="{E3EBF0AC-7684-4C90-8254-12644F484C67}" type="presParOf" srcId="{B33C5FC5-5E11-483D-95D8-D52C8F2DB9C0}" destId="{C59EF2CA-9065-43A2-A6E8-377B674763B1}" srcOrd="3" destOrd="0" presId="urn:microsoft.com/office/officeart/2005/8/layout/cycle3"/>
    <dgm:cxn modelId="{FFEECF12-FC53-428F-9356-D35C96E225DE}" type="presParOf" srcId="{B33C5FC5-5E11-483D-95D8-D52C8F2DB9C0}" destId="{C2789E54-7582-4E93-8A6E-29CFCC168ABE}" srcOrd="4" destOrd="0" presId="urn:microsoft.com/office/officeart/2005/8/layout/cycle3"/>
    <dgm:cxn modelId="{A47D8B69-A85E-4494-B8EC-C919652C65DC}" type="presParOf" srcId="{B33C5FC5-5E11-483D-95D8-D52C8F2DB9C0}" destId="{B134706F-2BF9-4785-AEAC-41583A691529}"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1A230C6-8206-4F9B-965A-BC644A995B95}" type="doc">
      <dgm:prSet loTypeId="urn:microsoft.com/office/officeart/2005/8/layout/hierarchy1" loCatId="hierarchy" qsTypeId="urn:microsoft.com/office/officeart/2005/8/quickstyle/3d5" qsCatId="3D" csTypeId="urn:microsoft.com/office/officeart/2005/8/colors/accent3_3" csCatId="accent3" phldr="1"/>
      <dgm:spPr/>
      <dgm:t>
        <a:bodyPr/>
        <a:lstStyle/>
        <a:p>
          <a:endParaRPr lang="ru-RU"/>
        </a:p>
      </dgm:t>
    </dgm:pt>
    <dgm:pt modelId="{0888A122-A20F-479A-81E7-9F0AF59F9091}">
      <dgm:prSet phldrT="[Текст]"/>
      <dgm:spPr/>
      <dgm:t>
        <a:bodyPr/>
        <a:lstStyle/>
        <a:p>
          <a:r>
            <a:rPr lang="uk-UA" dirty="0" err="1" smtClean="0"/>
            <a:t>Дерелікція</a:t>
          </a:r>
          <a:endParaRPr lang="ru-RU" dirty="0"/>
        </a:p>
      </dgm:t>
    </dgm:pt>
    <dgm:pt modelId="{B522A7F0-689A-4236-B26D-0B99A126F55D}" type="parTrans" cxnId="{49D680B8-0013-4C02-A67E-69B9BB256339}">
      <dgm:prSet/>
      <dgm:spPr/>
      <dgm:t>
        <a:bodyPr/>
        <a:lstStyle/>
        <a:p>
          <a:endParaRPr lang="ru-RU"/>
        </a:p>
      </dgm:t>
    </dgm:pt>
    <dgm:pt modelId="{E6C81D94-E796-4800-B3D2-6F1C83853353}" type="sibTrans" cxnId="{49D680B8-0013-4C02-A67E-69B9BB256339}">
      <dgm:prSet/>
      <dgm:spPr/>
      <dgm:t>
        <a:bodyPr/>
        <a:lstStyle/>
        <a:p>
          <a:endParaRPr lang="ru-RU"/>
        </a:p>
      </dgm:t>
    </dgm:pt>
    <dgm:pt modelId="{097D7B19-9B14-45EE-86F0-C5EDBD50C219}" type="asst">
      <dgm:prSet phldrT="[Текст]"/>
      <dgm:spPr/>
      <dgm:t>
        <a:bodyPr/>
        <a:lstStyle/>
        <a:p>
          <a:r>
            <a:rPr lang="uk-UA" dirty="0" smtClean="0"/>
            <a:t>Знищення речі</a:t>
          </a:r>
          <a:endParaRPr lang="ru-RU" dirty="0"/>
        </a:p>
      </dgm:t>
    </dgm:pt>
    <dgm:pt modelId="{EB8AFAF3-9309-4B00-8FA9-CA1C0BAF1A59}" type="parTrans" cxnId="{8486E36B-8CE7-47CF-9A93-D98DF84AE50D}">
      <dgm:prSet/>
      <dgm:spPr/>
      <dgm:t>
        <a:bodyPr/>
        <a:lstStyle/>
        <a:p>
          <a:endParaRPr lang="ru-RU"/>
        </a:p>
      </dgm:t>
    </dgm:pt>
    <dgm:pt modelId="{854B246F-BF23-499C-9BA6-BCED91908902}" type="sibTrans" cxnId="{8486E36B-8CE7-47CF-9A93-D98DF84AE50D}">
      <dgm:prSet/>
      <dgm:spPr/>
      <dgm:t>
        <a:bodyPr/>
        <a:lstStyle/>
        <a:p>
          <a:endParaRPr lang="ru-RU"/>
        </a:p>
      </dgm:t>
    </dgm:pt>
    <dgm:pt modelId="{B1EB67E2-F407-47D8-A8C9-04C9C8500CA4}">
      <dgm:prSet phldrT="[Текст]"/>
      <dgm:spPr/>
      <dgm:t>
        <a:bodyPr/>
        <a:lstStyle/>
        <a:p>
          <a:r>
            <a:rPr lang="uk-UA" dirty="0" smtClean="0"/>
            <a:t>Відчуження речі</a:t>
          </a:r>
          <a:endParaRPr lang="ru-RU" dirty="0"/>
        </a:p>
      </dgm:t>
    </dgm:pt>
    <dgm:pt modelId="{CDC83D24-05D5-4BB2-A768-D73F12F44650}" type="parTrans" cxnId="{D9C659F7-53DE-48D3-BA43-69CF4C1AFFAE}">
      <dgm:prSet/>
      <dgm:spPr/>
      <dgm:t>
        <a:bodyPr/>
        <a:lstStyle/>
        <a:p>
          <a:endParaRPr lang="ru-RU"/>
        </a:p>
      </dgm:t>
    </dgm:pt>
    <dgm:pt modelId="{BF9505AE-BB9C-4E07-9DBE-60EC5FB5EDE3}" type="sibTrans" cxnId="{D9C659F7-53DE-48D3-BA43-69CF4C1AFFAE}">
      <dgm:prSet/>
      <dgm:spPr/>
      <dgm:t>
        <a:bodyPr/>
        <a:lstStyle/>
        <a:p>
          <a:endParaRPr lang="ru-RU"/>
        </a:p>
      </dgm:t>
    </dgm:pt>
    <dgm:pt modelId="{D57F2606-81BD-41C3-B39E-61A9E7BF94BB}">
      <dgm:prSet phldrT="[Текст]"/>
      <dgm:spPr/>
      <dgm:t>
        <a:bodyPr/>
        <a:lstStyle/>
        <a:p>
          <a:r>
            <a:rPr lang="uk-UA" dirty="0" smtClean="0"/>
            <a:t>Вилучення речі з обігу</a:t>
          </a:r>
          <a:endParaRPr lang="ru-RU" dirty="0"/>
        </a:p>
      </dgm:t>
    </dgm:pt>
    <dgm:pt modelId="{066F4ED5-12DD-4BF2-A383-DA14F720A7A5}" type="parTrans" cxnId="{C9B34D06-DEFE-4444-8B49-17EBB566D6BC}">
      <dgm:prSet/>
      <dgm:spPr/>
      <dgm:t>
        <a:bodyPr/>
        <a:lstStyle/>
        <a:p>
          <a:endParaRPr lang="ru-RU"/>
        </a:p>
      </dgm:t>
    </dgm:pt>
    <dgm:pt modelId="{DCFA2EF0-A26B-496F-A2B5-813C56BA9232}" type="sibTrans" cxnId="{C9B34D06-DEFE-4444-8B49-17EBB566D6BC}">
      <dgm:prSet/>
      <dgm:spPr/>
      <dgm:t>
        <a:bodyPr/>
        <a:lstStyle/>
        <a:p>
          <a:endParaRPr lang="ru-RU"/>
        </a:p>
      </dgm:t>
    </dgm:pt>
    <dgm:pt modelId="{DF5DDDE4-9097-4AEA-89ED-BDC17E930325}" type="pres">
      <dgm:prSet presAssocID="{01A230C6-8206-4F9B-965A-BC644A995B95}" presName="hierChild1" presStyleCnt="0">
        <dgm:presLayoutVars>
          <dgm:chPref val="1"/>
          <dgm:dir/>
          <dgm:animOne val="branch"/>
          <dgm:animLvl val="lvl"/>
          <dgm:resizeHandles/>
        </dgm:presLayoutVars>
      </dgm:prSet>
      <dgm:spPr/>
      <dgm:t>
        <a:bodyPr/>
        <a:lstStyle/>
        <a:p>
          <a:endParaRPr lang="ru-RU"/>
        </a:p>
      </dgm:t>
    </dgm:pt>
    <dgm:pt modelId="{1CC527BD-AA35-4CD1-8557-02C5064109CB}" type="pres">
      <dgm:prSet presAssocID="{0888A122-A20F-479A-81E7-9F0AF59F9091}" presName="hierRoot1" presStyleCnt="0"/>
      <dgm:spPr/>
    </dgm:pt>
    <dgm:pt modelId="{07D57E0F-1D9C-46F1-9D0A-9C5010FAF5D3}" type="pres">
      <dgm:prSet presAssocID="{0888A122-A20F-479A-81E7-9F0AF59F9091}" presName="composite" presStyleCnt="0"/>
      <dgm:spPr/>
    </dgm:pt>
    <dgm:pt modelId="{824932A1-FEDC-409F-8462-E83403E51B26}" type="pres">
      <dgm:prSet presAssocID="{0888A122-A20F-479A-81E7-9F0AF59F9091}" presName="background" presStyleLbl="node0" presStyleIdx="0" presStyleCnt="1"/>
      <dgm:spPr>
        <a:solidFill>
          <a:schemeClr val="accent3">
            <a:lumMod val="75000"/>
          </a:schemeClr>
        </a:solidFill>
      </dgm:spPr>
    </dgm:pt>
    <dgm:pt modelId="{D8DDE613-96EE-4BE6-AEA2-AA0666025574}" type="pres">
      <dgm:prSet presAssocID="{0888A122-A20F-479A-81E7-9F0AF59F9091}" presName="text" presStyleLbl="fgAcc0" presStyleIdx="0" presStyleCnt="1">
        <dgm:presLayoutVars>
          <dgm:chPref val="3"/>
        </dgm:presLayoutVars>
      </dgm:prSet>
      <dgm:spPr/>
      <dgm:t>
        <a:bodyPr/>
        <a:lstStyle/>
        <a:p>
          <a:endParaRPr lang="ru-RU"/>
        </a:p>
      </dgm:t>
    </dgm:pt>
    <dgm:pt modelId="{3D588092-3981-4D3B-8F4C-CD544B669D08}" type="pres">
      <dgm:prSet presAssocID="{0888A122-A20F-479A-81E7-9F0AF59F9091}" presName="hierChild2" presStyleCnt="0"/>
      <dgm:spPr/>
    </dgm:pt>
    <dgm:pt modelId="{9791E9EE-A1BA-4920-8915-B25922C1DA6F}" type="pres">
      <dgm:prSet presAssocID="{EB8AFAF3-9309-4B00-8FA9-CA1C0BAF1A59}" presName="Name10" presStyleLbl="parChTrans1D2" presStyleIdx="0" presStyleCnt="3"/>
      <dgm:spPr/>
      <dgm:t>
        <a:bodyPr/>
        <a:lstStyle/>
        <a:p>
          <a:endParaRPr lang="ru-RU"/>
        </a:p>
      </dgm:t>
    </dgm:pt>
    <dgm:pt modelId="{A638124E-DE0B-44F7-B7CE-6677F46E4A33}" type="pres">
      <dgm:prSet presAssocID="{097D7B19-9B14-45EE-86F0-C5EDBD50C219}" presName="hierRoot2" presStyleCnt="0"/>
      <dgm:spPr/>
    </dgm:pt>
    <dgm:pt modelId="{FEACCE68-7842-48AE-8B12-D434F2565096}" type="pres">
      <dgm:prSet presAssocID="{097D7B19-9B14-45EE-86F0-C5EDBD50C219}" presName="composite2" presStyleCnt="0"/>
      <dgm:spPr/>
    </dgm:pt>
    <dgm:pt modelId="{8BB7AC63-3939-4BDA-BE4F-7C81363005BB}" type="pres">
      <dgm:prSet presAssocID="{097D7B19-9B14-45EE-86F0-C5EDBD50C219}" presName="background2" presStyleLbl="asst1" presStyleIdx="0" presStyleCnt="1"/>
      <dgm:spPr>
        <a:solidFill>
          <a:schemeClr val="accent1">
            <a:lumMod val="75000"/>
          </a:schemeClr>
        </a:solidFill>
      </dgm:spPr>
    </dgm:pt>
    <dgm:pt modelId="{E75711D5-DDD8-4332-AD2C-CB7971358525}" type="pres">
      <dgm:prSet presAssocID="{097D7B19-9B14-45EE-86F0-C5EDBD50C219}" presName="text2" presStyleLbl="fgAcc2" presStyleIdx="0" presStyleCnt="3">
        <dgm:presLayoutVars>
          <dgm:chPref val="3"/>
        </dgm:presLayoutVars>
      </dgm:prSet>
      <dgm:spPr/>
      <dgm:t>
        <a:bodyPr/>
        <a:lstStyle/>
        <a:p>
          <a:endParaRPr lang="ru-RU"/>
        </a:p>
      </dgm:t>
    </dgm:pt>
    <dgm:pt modelId="{5A466CB8-D40A-4C39-B1B3-277A850865A2}" type="pres">
      <dgm:prSet presAssocID="{097D7B19-9B14-45EE-86F0-C5EDBD50C219}" presName="hierChild3" presStyleCnt="0"/>
      <dgm:spPr/>
    </dgm:pt>
    <dgm:pt modelId="{4F8125C8-6A55-41B5-9CD3-4DFFAD71735C}" type="pres">
      <dgm:prSet presAssocID="{CDC83D24-05D5-4BB2-A768-D73F12F44650}" presName="Name10" presStyleLbl="parChTrans1D2" presStyleIdx="1" presStyleCnt="3"/>
      <dgm:spPr/>
      <dgm:t>
        <a:bodyPr/>
        <a:lstStyle/>
        <a:p>
          <a:endParaRPr lang="ru-RU"/>
        </a:p>
      </dgm:t>
    </dgm:pt>
    <dgm:pt modelId="{B8358B62-2644-45E3-8CF9-52318AB1B1F1}" type="pres">
      <dgm:prSet presAssocID="{B1EB67E2-F407-47D8-A8C9-04C9C8500CA4}" presName="hierRoot2" presStyleCnt="0"/>
      <dgm:spPr/>
    </dgm:pt>
    <dgm:pt modelId="{FD83036C-FD90-4A72-A402-2B288EE8377D}" type="pres">
      <dgm:prSet presAssocID="{B1EB67E2-F407-47D8-A8C9-04C9C8500CA4}" presName="composite2" presStyleCnt="0"/>
      <dgm:spPr/>
    </dgm:pt>
    <dgm:pt modelId="{B5990957-425A-4F9D-9F8B-35B1B343C2DA}" type="pres">
      <dgm:prSet presAssocID="{B1EB67E2-F407-47D8-A8C9-04C9C8500CA4}" presName="background2" presStyleLbl="node2" presStyleIdx="0" presStyleCnt="2"/>
      <dgm:spPr>
        <a:solidFill>
          <a:schemeClr val="accent5">
            <a:lumMod val="75000"/>
          </a:schemeClr>
        </a:solidFill>
      </dgm:spPr>
    </dgm:pt>
    <dgm:pt modelId="{BF2AB57C-A751-443D-B0BE-47FD4BF4FC53}" type="pres">
      <dgm:prSet presAssocID="{B1EB67E2-F407-47D8-A8C9-04C9C8500CA4}" presName="text2" presStyleLbl="fgAcc2" presStyleIdx="1" presStyleCnt="3">
        <dgm:presLayoutVars>
          <dgm:chPref val="3"/>
        </dgm:presLayoutVars>
      </dgm:prSet>
      <dgm:spPr/>
      <dgm:t>
        <a:bodyPr/>
        <a:lstStyle/>
        <a:p>
          <a:endParaRPr lang="ru-RU"/>
        </a:p>
      </dgm:t>
    </dgm:pt>
    <dgm:pt modelId="{75897F83-2DE4-4460-B7F2-369465983267}" type="pres">
      <dgm:prSet presAssocID="{B1EB67E2-F407-47D8-A8C9-04C9C8500CA4}" presName="hierChild3" presStyleCnt="0"/>
      <dgm:spPr/>
    </dgm:pt>
    <dgm:pt modelId="{AE0AF0A7-DAAB-4EB9-8441-07D25D31107D}" type="pres">
      <dgm:prSet presAssocID="{066F4ED5-12DD-4BF2-A383-DA14F720A7A5}" presName="Name10" presStyleLbl="parChTrans1D2" presStyleIdx="2" presStyleCnt="3"/>
      <dgm:spPr/>
      <dgm:t>
        <a:bodyPr/>
        <a:lstStyle/>
        <a:p>
          <a:endParaRPr lang="ru-RU"/>
        </a:p>
      </dgm:t>
    </dgm:pt>
    <dgm:pt modelId="{389DD416-9689-474A-B64C-F1E41E30804C}" type="pres">
      <dgm:prSet presAssocID="{D57F2606-81BD-41C3-B39E-61A9E7BF94BB}" presName="hierRoot2" presStyleCnt="0"/>
      <dgm:spPr/>
    </dgm:pt>
    <dgm:pt modelId="{77CA413C-DD5A-44B1-90FC-971BB1922CA8}" type="pres">
      <dgm:prSet presAssocID="{D57F2606-81BD-41C3-B39E-61A9E7BF94BB}" presName="composite2" presStyleCnt="0"/>
      <dgm:spPr/>
    </dgm:pt>
    <dgm:pt modelId="{7231C9D0-73E2-4FED-B08B-FB988AD7A756}" type="pres">
      <dgm:prSet presAssocID="{D57F2606-81BD-41C3-B39E-61A9E7BF94BB}" presName="background2" presStyleLbl="node2" presStyleIdx="1" presStyleCnt="2"/>
      <dgm:spPr>
        <a:solidFill>
          <a:schemeClr val="accent6">
            <a:lumMod val="75000"/>
          </a:schemeClr>
        </a:solidFill>
      </dgm:spPr>
    </dgm:pt>
    <dgm:pt modelId="{52343C29-415C-47C3-9CCD-99065727A37D}" type="pres">
      <dgm:prSet presAssocID="{D57F2606-81BD-41C3-B39E-61A9E7BF94BB}" presName="text2" presStyleLbl="fgAcc2" presStyleIdx="2" presStyleCnt="3">
        <dgm:presLayoutVars>
          <dgm:chPref val="3"/>
        </dgm:presLayoutVars>
      </dgm:prSet>
      <dgm:spPr/>
      <dgm:t>
        <a:bodyPr/>
        <a:lstStyle/>
        <a:p>
          <a:endParaRPr lang="ru-RU"/>
        </a:p>
      </dgm:t>
    </dgm:pt>
    <dgm:pt modelId="{22FE71E0-0C6F-440D-8421-99B957FDD97E}" type="pres">
      <dgm:prSet presAssocID="{D57F2606-81BD-41C3-B39E-61A9E7BF94BB}" presName="hierChild3" presStyleCnt="0"/>
      <dgm:spPr/>
    </dgm:pt>
  </dgm:ptLst>
  <dgm:cxnLst>
    <dgm:cxn modelId="{D9C659F7-53DE-48D3-BA43-69CF4C1AFFAE}" srcId="{0888A122-A20F-479A-81E7-9F0AF59F9091}" destId="{B1EB67E2-F407-47D8-A8C9-04C9C8500CA4}" srcOrd="1" destOrd="0" parTransId="{CDC83D24-05D5-4BB2-A768-D73F12F44650}" sibTransId="{BF9505AE-BB9C-4E07-9DBE-60EC5FB5EDE3}"/>
    <dgm:cxn modelId="{FA4EB307-59C2-48B7-8C1B-6F93E148DF72}" type="presOf" srcId="{D57F2606-81BD-41C3-B39E-61A9E7BF94BB}" destId="{52343C29-415C-47C3-9CCD-99065727A37D}" srcOrd="0" destOrd="0" presId="urn:microsoft.com/office/officeart/2005/8/layout/hierarchy1"/>
    <dgm:cxn modelId="{FAFA348A-559D-479C-A970-EF8B6E33024A}" type="presOf" srcId="{EB8AFAF3-9309-4B00-8FA9-CA1C0BAF1A59}" destId="{9791E9EE-A1BA-4920-8915-B25922C1DA6F}" srcOrd="0" destOrd="0" presId="urn:microsoft.com/office/officeart/2005/8/layout/hierarchy1"/>
    <dgm:cxn modelId="{89D5393A-F28C-4E74-84D1-A96317230AE3}" type="presOf" srcId="{097D7B19-9B14-45EE-86F0-C5EDBD50C219}" destId="{E75711D5-DDD8-4332-AD2C-CB7971358525}" srcOrd="0" destOrd="0" presId="urn:microsoft.com/office/officeart/2005/8/layout/hierarchy1"/>
    <dgm:cxn modelId="{3CCD5865-7854-45BA-94BB-8A5DFE2D3E23}" type="presOf" srcId="{01A230C6-8206-4F9B-965A-BC644A995B95}" destId="{DF5DDDE4-9097-4AEA-89ED-BDC17E930325}" srcOrd="0" destOrd="0" presId="urn:microsoft.com/office/officeart/2005/8/layout/hierarchy1"/>
    <dgm:cxn modelId="{8DC90608-E596-431B-8BC8-740D7F829487}" type="presOf" srcId="{B1EB67E2-F407-47D8-A8C9-04C9C8500CA4}" destId="{BF2AB57C-A751-443D-B0BE-47FD4BF4FC53}" srcOrd="0" destOrd="0" presId="urn:microsoft.com/office/officeart/2005/8/layout/hierarchy1"/>
    <dgm:cxn modelId="{C9B34D06-DEFE-4444-8B49-17EBB566D6BC}" srcId="{0888A122-A20F-479A-81E7-9F0AF59F9091}" destId="{D57F2606-81BD-41C3-B39E-61A9E7BF94BB}" srcOrd="2" destOrd="0" parTransId="{066F4ED5-12DD-4BF2-A383-DA14F720A7A5}" sibTransId="{DCFA2EF0-A26B-496F-A2B5-813C56BA9232}"/>
    <dgm:cxn modelId="{8486E36B-8CE7-47CF-9A93-D98DF84AE50D}" srcId="{0888A122-A20F-479A-81E7-9F0AF59F9091}" destId="{097D7B19-9B14-45EE-86F0-C5EDBD50C219}" srcOrd="0" destOrd="0" parTransId="{EB8AFAF3-9309-4B00-8FA9-CA1C0BAF1A59}" sibTransId="{854B246F-BF23-499C-9BA6-BCED91908902}"/>
    <dgm:cxn modelId="{C222A60F-5E85-4233-9BCA-FA9F6CA3F3D5}" type="presOf" srcId="{CDC83D24-05D5-4BB2-A768-D73F12F44650}" destId="{4F8125C8-6A55-41B5-9CD3-4DFFAD71735C}" srcOrd="0" destOrd="0" presId="urn:microsoft.com/office/officeart/2005/8/layout/hierarchy1"/>
    <dgm:cxn modelId="{05D54778-A0EC-4257-995C-73B01D4F14BA}" type="presOf" srcId="{0888A122-A20F-479A-81E7-9F0AF59F9091}" destId="{D8DDE613-96EE-4BE6-AEA2-AA0666025574}" srcOrd="0" destOrd="0" presId="urn:microsoft.com/office/officeart/2005/8/layout/hierarchy1"/>
    <dgm:cxn modelId="{49D680B8-0013-4C02-A67E-69B9BB256339}" srcId="{01A230C6-8206-4F9B-965A-BC644A995B95}" destId="{0888A122-A20F-479A-81E7-9F0AF59F9091}" srcOrd="0" destOrd="0" parTransId="{B522A7F0-689A-4236-B26D-0B99A126F55D}" sibTransId="{E6C81D94-E796-4800-B3D2-6F1C83853353}"/>
    <dgm:cxn modelId="{CE75776E-2C6E-41E9-9EBA-61E194B4C3C1}" type="presOf" srcId="{066F4ED5-12DD-4BF2-A383-DA14F720A7A5}" destId="{AE0AF0A7-DAAB-4EB9-8441-07D25D31107D}" srcOrd="0" destOrd="0" presId="urn:microsoft.com/office/officeart/2005/8/layout/hierarchy1"/>
    <dgm:cxn modelId="{974B7766-9982-4106-862C-65C5BCF71064}" type="presParOf" srcId="{DF5DDDE4-9097-4AEA-89ED-BDC17E930325}" destId="{1CC527BD-AA35-4CD1-8557-02C5064109CB}" srcOrd="0" destOrd="0" presId="urn:microsoft.com/office/officeart/2005/8/layout/hierarchy1"/>
    <dgm:cxn modelId="{32E6191C-1F54-4D94-903D-E1554B9528E0}" type="presParOf" srcId="{1CC527BD-AA35-4CD1-8557-02C5064109CB}" destId="{07D57E0F-1D9C-46F1-9D0A-9C5010FAF5D3}" srcOrd="0" destOrd="0" presId="urn:microsoft.com/office/officeart/2005/8/layout/hierarchy1"/>
    <dgm:cxn modelId="{7B2D85B1-EEFB-4FBC-8D14-58C9AA521474}" type="presParOf" srcId="{07D57E0F-1D9C-46F1-9D0A-9C5010FAF5D3}" destId="{824932A1-FEDC-409F-8462-E83403E51B26}" srcOrd="0" destOrd="0" presId="urn:microsoft.com/office/officeart/2005/8/layout/hierarchy1"/>
    <dgm:cxn modelId="{20FE4871-97EA-4696-88E7-4AE3A7FD4D18}" type="presParOf" srcId="{07D57E0F-1D9C-46F1-9D0A-9C5010FAF5D3}" destId="{D8DDE613-96EE-4BE6-AEA2-AA0666025574}" srcOrd="1" destOrd="0" presId="urn:microsoft.com/office/officeart/2005/8/layout/hierarchy1"/>
    <dgm:cxn modelId="{318DD1C9-9ABB-4473-9B0C-EBF350BB61EF}" type="presParOf" srcId="{1CC527BD-AA35-4CD1-8557-02C5064109CB}" destId="{3D588092-3981-4D3B-8F4C-CD544B669D08}" srcOrd="1" destOrd="0" presId="urn:microsoft.com/office/officeart/2005/8/layout/hierarchy1"/>
    <dgm:cxn modelId="{8C9DB37D-FE59-4563-8DC3-9DEE47D96B0C}" type="presParOf" srcId="{3D588092-3981-4D3B-8F4C-CD544B669D08}" destId="{9791E9EE-A1BA-4920-8915-B25922C1DA6F}" srcOrd="0" destOrd="0" presId="urn:microsoft.com/office/officeart/2005/8/layout/hierarchy1"/>
    <dgm:cxn modelId="{2CFCAFB1-EC3B-4498-9217-999FF7381F21}" type="presParOf" srcId="{3D588092-3981-4D3B-8F4C-CD544B669D08}" destId="{A638124E-DE0B-44F7-B7CE-6677F46E4A33}" srcOrd="1" destOrd="0" presId="urn:microsoft.com/office/officeart/2005/8/layout/hierarchy1"/>
    <dgm:cxn modelId="{2CB332F1-0653-41D5-B315-A2BD9F135F40}" type="presParOf" srcId="{A638124E-DE0B-44F7-B7CE-6677F46E4A33}" destId="{FEACCE68-7842-48AE-8B12-D434F2565096}" srcOrd="0" destOrd="0" presId="urn:microsoft.com/office/officeart/2005/8/layout/hierarchy1"/>
    <dgm:cxn modelId="{D5B1CB1B-88CE-4FFB-839F-DE70BFD06B98}" type="presParOf" srcId="{FEACCE68-7842-48AE-8B12-D434F2565096}" destId="{8BB7AC63-3939-4BDA-BE4F-7C81363005BB}" srcOrd="0" destOrd="0" presId="urn:microsoft.com/office/officeart/2005/8/layout/hierarchy1"/>
    <dgm:cxn modelId="{9AE815A1-7BF1-43FE-A8C7-22A7C25BA41D}" type="presParOf" srcId="{FEACCE68-7842-48AE-8B12-D434F2565096}" destId="{E75711D5-DDD8-4332-AD2C-CB7971358525}" srcOrd="1" destOrd="0" presId="urn:microsoft.com/office/officeart/2005/8/layout/hierarchy1"/>
    <dgm:cxn modelId="{6C704AC1-BEA3-4633-AA5D-BF1BD09D2102}" type="presParOf" srcId="{A638124E-DE0B-44F7-B7CE-6677F46E4A33}" destId="{5A466CB8-D40A-4C39-B1B3-277A850865A2}" srcOrd="1" destOrd="0" presId="urn:microsoft.com/office/officeart/2005/8/layout/hierarchy1"/>
    <dgm:cxn modelId="{06A372EC-6A54-4E54-B01B-C20D2BB7F761}" type="presParOf" srcId="{3D588092-3981-4D3B-8F4C-CD544B669D08}" destId="{4F8125C8-6A55-41B5-9CD3-4DFFAD71735C}" srcOrd="2" destOrd="0" presId="urn:microsoft.com/office/officeart/2005/8/layout/hierarchy1"/>
    <dgm:cxn modelId="{306DFC73-0ECF-4CA6-95DB-B6DA74709E0E}" type="presParOf" srcId="{3D588092-3981-4D3B-8F4C-CD544B669D08}" destId="{B8358B62-2644-45E3-8CF9-52318AB1B1F1}" srcOrd="3" destOrd="0" presId="urn:microsoft.com/office/officeart/2005/8/layout/hierarchy1"/>
    <dgm:cxn modelId="{60519213-03CD-4206-ABEB-F69815390DE4}" type="presParOf" srcId="{B8358B62-2644-45E3-8CF9-52318AB1B1F1}" destId="{FD83036C-FD90-4A72-A402-2B288EE8377D}" srcOrd="0" destOrd="0" presId="urn:microsoft.com/office/officeart/2005/8/layout/hierarchy1"/>
    <dgm:cxn modelId="{D9F21FEA-AB17-470A-98BF-04F89C4BC466}" type="presParOf" srcId="{FD83036C-FD90-4A72-A402-2B288EE8377D}" destId="{B5990957-425A-4F9D-9F8B-35B1B343C2DA}" srcOrd="0" destOrd="0" presId="urn:microsoft.com/office/officeart/2005/8/layout/hierarchy1"/>
    <dgm:cxn modelId="{5F0D44AA-ED18-4BB7-9D4F-E5D8F1EA955A}" type="presParOf" srcId="{FD83036C-FD90-4A72-A402-2B288EE8377D}" destId="{BF2AB57C-A751-443D-B0BE-47FD4BF4FC53}" srcOrd="1" destOrd="0" presId="urn:microsoft.com/office/officeart/2005/8/layout/hierarchy1"/>
    <dgm:cxn modelId="{36A83410-BF88-4680-8C43-879FEDEC9AFC}" type="presParOf" srcId="{B8358B62-2644-45E3-8CF9-52318AB1B1F1}" destId="{75897F83-2DE4-4460-B7F2-369465983267}" srcOrd="1" destOrd="0" presId="urn:microsoft.com/office/officeart/2005/8/layout/hierarchy1"/>
    <dgm:cxn modelId="{204DBBE5-7811-4426-86FB-2D94DD7608C3}" type="presParOf" srcId="{3D588092-3981-4D3B-8F4C-CD544B669D08}" destId="{AE0AF0A7-DAAB-4EB9-8441-07D25D31107D}" srcOrd="4" destOrd="0" presId="urn:microsoft.com/office/officeart/2005/8/layout/hierarchy1"/>
    <dgm:cxn modelId="{A550C4F2-36AA-4881-86CE-FD0DDED86727}" type="presParOf" srcId="{3D588092-3981-4D3B-8F4C-CD544B669D08}" destId="{389DD416-9689-474A-B64C-F1E41E30804C}" srcOrd="5" destOrd="0" presId="urn:microsoft.com/office/officeart/2005/8/layout/hierarchy1"/>
    <dgm:cxn modelId="{35A2E4CC-137A-4C86-9FF6-BE4CDFA7DFE2}" type="presParOf" srcId="{389DD416-9689-474A-B64C-F1E41E30804C}" destId="{77CA413C-DD5A-44B1-90FC-971BB1922CA8}" srcOrd="0" destOrd="0" presId="urn:microsoft.com/office/officeart/2005/8/layout/hierarchy1"/>
    <dgm:cxn modelId="{99E72BE7-3C54-4062-8CE4-AEB2FF6CAC21}" type="presParOf" srcId="{77CA413C-DD5A-44B1-90FC-971BB1922CA8}" destId="{7231C9D0-73E2-4FED-B08B-FB988AD7A756}" srcOrd="0" destOrd="0" presId="urn:microsoft.com/office/officeart/2005/8/layout/hierarchy1"/>
    <dgm:cxn modelId="{AFA5D9F3-44F3-4756-9587-9DAAFE6428A7}" type="presParOf" srcId="{77CA413C-DD5A-44B1-90FC-971BB1922CA8}" destId="{52343C29-415C-47C3-9CCD-99065727A37D}" srcOrd="1" destOrd="0" presId="urn:microsoft.com/office/officeart/2005/8/layout/hierarchy1"/>
    <dgm:cxn modelId="{3A08318F-B21C-4F7C-B217-E788A793E792}" type="presParOf" srcId="{389DD416-9689-474A-B64C-F1E41E30804C}" destId="{22FE71E0-0C6F-440D-8421-99B957FDD97E}" srcOrd="1" destOrd="0" presId="urn:microsoft.com/office/officeart/2005/8/layout/hierarchy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E66FC5D-4CA7-44E7-9972-34CAA42FC179}" type="doc">
      <dgm:prSet loTypeId="urn:microsoft.com/office/officeart/2005/8/layout/StepDownProcess" loCatId="process" qsTypeId="urn:microsoft.com/office/officeart/2005/8/quickstyle/simple1" qsCatId="simple" csTypeId="urn:microsoft.com/office/officeart/2005/8/colors/accent3_3" csCatId="accent3" phldr="1"/>
      <dgm:spPr/>
      <dgm:t>
        <a:bodyPr/>
        <a:lstStyle/>
        <a:p>
          <a:endParaRPr lang="ru-RU"/>
        </a:p>
      </dgm:t>
    </dgm:pt>
    <dgm:pt modelId="{2E94F1C5-E2BE-489F-B1B6-C1EEFED9640C}">
      <dgm:prSet phldrT="[Текст]"/>
      <dgm:spPr/>
      <dgm:t>
        <a:bodyPr/>
        <a:lstStyle/>
        <a:p>
          <a:r>
            <a:rPr lang="uk-UA" b="1" dirty="0" err="1" smtClean="0"/>
            <a:t>Віндикаційний</a:t>
          </a:r>
          <a:endParaRPr lang="uk-UA" b="1" dirty="0" smtClean="0"/>
        </a:p>
        <a:p>
          <a:r>
            <a:rPr lang="uk-UA" b="1" dirty="0" smtClean="0"/>
            <a:t>позов</a:t>
          </a:r>
          <a:endParaRPr lang="ru-RU" b="1" dirty="0"/>
        </a:p>
      </dgm:t>
    </dgm:pt>
    <dgm:pt modelId="{95C3A7D8-6D1F-4EBC-98F1-20894DF1CD8E}" type="parTrans" cxnId="{1B57234E-4C70-480B-A828-8607A6D25A54}">
      <dgm:prSet/>
      <dgm:spPr/>
      <dgm:t>
        <a:bodyPr/>
        <a:lstStyle/>
        <a:p>
          <a:endParaRPr lang="ru-RU"/>
        </a:p>
      </dgm:t>
    </dgm:pt>
    <dgm:pt modelId="{B045F1F0-FCF4-48E4-9ACC-0956553AE6C0}" type="sibTrans" cxnId="{1B57234E-4C70-480B-A828-8607A6D25A54}">
      <dgm:prSet/>
      <dgm:spPr/>
      <dgm:t>
        <a:bodyPr/>
        <a:lstStyle/>
        <a:p>
          <a:endParaRPr lang="ru-RU"/>
        </a:p>
      </dgm:t>
    </dgm:pt>
    <dgm:pt modelId="{6278AAD0-8162-427C-A9E0-F3C90F31D2FB}">
      <dgm:prSet phldrT="[Текст]"/>
      <dgm:spPr/>
      <dgm:t>
        <a:bodyPr/>
        <a:lstStyle/>
        <a:p>
          <a:endParaRPr lang="ru-RU" dirty="0"/>
        </a:p>
      </dgm:t>
    </dgm:pt>
    <dgm:pt modelId="{A22D64E4-E949-4F04-B8D1-A17B44412CA8}" type="parTrans" cxnId="{09874045-902D-4B5A-BF9D-DC201E4220D9}">
      <dgm:prSet/>
      <dgm:spPr/>
      <dgm:t>
        <a:bodyPr/>
        <a:lstStyle/>
        <a:p>
          <a:endParaRPr lang="ru-RU"/>
        </a:p>
      </dgm:t>
    </dgm:pt>
    <dgm:pt modelId="{412B08D4-5A1C-4ADB-9D73-6AAC1F5E01DD}" type="sibTrans" cxnId="{09874045-902D-4B5A-BF9D-DC201E4220D9}">
      <dgm:prSet/>
      <dgm:spPr/>
      <dgm:t>
        <a:bodyPr/>
        <a:lstStyle/>
        <a:p>
          <a:endParaRPr lang="ru-RU"/>
        </a:p>
      </dgm:t>
    </dgm:pt>
    <dgm:pt modelId="{4529EE44-C735-4FD3-BA7D-23782966324D}">
      <dgm:prSet phldrT="[Текст]"/>
      <dgm:spPr/>
      <dgm:t>
        <a:bodyPr/>
        <a:lstStyle/>
        <a:p>
          <a:r>
            <a:rPr lang="uk-UA" b="1" dirty="0" err="1" smtClean="0"/>
            <a:t>Негаторний</a:t>
          </a:r>
          <a:r>
            <a:rPr lang="uk-UA" b="1" dirty="0" smtClean="0"/>
            <a:t> позов</a:t>
          </a:r>
          <a:endParaRPr lang="ru-RU" b="1" dirty="0"/>
        </a:p>
      </dgm:t>
    </dgm:pt>
    <dgm:pt modelId="{0FD9FD68-F6D1-4BD6-86E4-8AA074779FE1}" type="parTrans" cxnId="{CADF7436-DFA3-4691-9DFF-76F7B75FC596}">
      <dgm:prSet/>
      <dgm:spPr/>
      <dgm:t>
        <a:bodyPr/>
        <a:lstStyle/>
        <a:p>
          <a:endParaRPr lang="ru-RU"/>
        </a:p>
      </dgm:t>
    </dgm:pt>
    <dgm:pt modelId="{D982B11D-27DD-4DDF-AD77-45D766A1E677}" type="sibTrans" cxnId="{CADF7436-DFA3-4691-9DFF-76F7B75FC596}">
      <dgm:prSet/>
      <dgm:spPr/>
      <dgm:t>
        <a:bodyPr/>
        <a:lstStyle/>
        <a:p>
          <a:endParaRPr lang="ru-RU"/>
        </a:p>
      </dgm:t>
    </dgm:pt>
    <dgm:pt modelId="{7009E90B-A407-4C14-9ECC-0825C47F18CA}">
      <dgm:prSet phldrT="[Текст]"/>
      <dgm:spPr/>
      <dgm:t>
        <a:bodyPr/>
        <a:lstStyle/>
        <a:p>
          <a:endParaRPr lang="ru-RU" dirty="0"/>
        </a:p>
      </dgm:t>
    </dgm:pt>
    <dgm:pt modelId="{A118A3C3-B8D6-40E3-B15A-6E53B07E2E57}" type="parTrans" cxnId="{DF699B54-1487-41FF-BDDA-EB7673FA9F7B}">
      <dgm:prSet/>
      <dgm:spPr/>
      <dgm:t>
        <a:bodyPr/>
        <a:lstStyle/>
        <a:p>
          <a:endParaRPr lang="ru-RU"/>
        </a:p>
      </dgm:t>
    </dgm:pt>
    <dgm:pt modelId="{98FFD709-FE37-489E-A9FD-8885664FFD47}" type="sibTrans" cxnId="{DF699B54-1487-41FF-BDDA-EB7673FA9F7B}">
      <dgm:prSet/>
      <dgm:spPr/>
      <dgm:t>
        <a:bodyPr/>
        <a:lstStyle/>
        <a:p>
          <a:endParaRPr lang="ru-RU"/>
        </a:p>
      </dgm:t>
    </dgm:pt>
    <dgm:pt modelId="{9325644F-7F3D-45F4-B817-01BD0BED6DC7}" type="pres">
      <dgm:prSet presAssocID="{9E66FC5D-4CA7-44E7-9972-34CAA42FC179}" presName="rootnode" presStyleCnt="0">
        <dgm:presLayoutVars>
          <dgm:chMax/>
          <dgm:chPref/>
          <dgm:dir/>
          <dgm:animLvl val="lvl"/>
        </dgm:presLayoutVars>
      </dgm:prSet>
      <dgm:spPr/>
      <dgm:t>
        <a:bodyPr/>
        <a:lstStyle/>
        <a:p>
          <a:endParaRPr lang="ru-RU"/>
        </a:p>
      </dgm:t>
    </dgm:pt>
    <dgm:pt modelId="{783F9E82-FA6E-4D9C-9862-89E9812F23C4}" type="pres">
      <dgm:prSet presAssocID="{2E94F1C5-E2BE-489F-B1B6-C1EEFED9640C}" presName="composite" presStyleCnt="0"/>
      <dgm:spPr/>
    </dgm:pt>
    <dgm:pt modelId="{CA01A271-4614-4BFB-BB83-2C24F216BDAB}" type="pres">
      <dgm:prSet presAssocID="{2E94F1C5-E2BE-489F-B1B6-C1EEFED9640C}" presName="bentUpArrow1" presStyleLbl="alignImgPlace1" presStyleIdx="0" presStyleCnt="1" custLinFactNeighborX="31402" custLinFactNeighborY="-38056"/>
      <dgm:spPr>
        <a:ln w="19050">
          <a:solidFill>
            <a:schemeClr val="tx1"/>
          </a:solidFill>
        </a:ln>
      </dgm:spPr>
    </dgm:pt>
    <dgm:pt modelId="{E1EFF690-99AE-4B18-8C8B-DF33AFB7AF96}" type="pres">
      <dgm:prSet presAssocID="{2E94F1C5-E2BE-489F-B1B6-C1EEFED9640C}" presName="ParentText" presStyleLbl="node1" presStyleIdx="0" presStyleCnt="2" custScaleX="134139" custScaleY="121730" custLinFactNeighborX="22607" custLinFactNeighborY="-42084">
        <dgm:presLayoutVars>
          <dgm:chMax val="1"/>
          <dgm:chPref val="1"/>
          <dgm:bulletEnabled val="1"/>
        </dgm:presLayoutVars>
      </dgm:prSet>
      <dgm:spPr/>
      <dgm:t>
        <a:bodyPr/>
        <a:lstStyle/>
        <a:p>
          <a:endParaRPr lang="ru-RU"/>
        </a:p>
      </dgm:t>
    </dgm:pt>
    <dgm:pt modelId="{FE6A83C6-4C81-4433-B598-9FC6FCED9E3A}" type="pres">
      <dgm:prSet presAssocID="{2E94F1C5-E2BE-489F-B1B6-C1EEFED9640C}" presName="ChildText" presStyleLbl="revTx" presStyleIdx="0" presStyleCnt="2">
        <dgm:presLayoutVars>
          <dgm:chMax val="0"/>
          <dgm:chPref val="0"/>
          <dgm:bulletEnabled val="1"/>
        </dgm:presLayoutVars>
      </dgm:prSet>
      <dgm:spPr/>
      <dgm:t>
        <a:bodyPr/>
        <a:lstStyle/>
        <a:p>
          <a:endParaRPr lang="ru-RU"/>
        </a:p>
      </dgm:t>
    </dgm:pt>
    <dgm:pt modelId="{0813FFDC-9715-4DCB-9449-2B51C3BBF1CA}" type="pres">
      <dgm:prSet presAssocID="{B045F1F0-FCF4-48E4-9ACC-0956553AE6C0}" presName="sibTrans" presStyleCnt="0"/>
      <dgm:spPr/>
    </dgm:pt>
    <dgm:pt modelId="{A107BA47-0B9F-4804-905B-3F4C89A643D9}" type="pres">
      <dgm:prSet presAssocID="{4529EE44-C735-4FD3-BA7D-23782966324D}" presName="composite" presStyleCnt="0"/>
      <dgm:spPr/>
    </dgm:pt>
    <dgm:pt modelId="{0A81391D-B157-427E-B0BE-CBE062A4866B}" type="pres">
      <dgm:prSet presAssocID="{4529EE44-C735-4FD3-BA7D-23782966324D}" presName="ParentText" presStyleLbl="node1" presStyleIdx="1" presStyleCnt="2" custScaleX="123153" custScaleY="116770" custLinFactNeighborX="13604" custLinFactNeighborY="21945">
        <dgm:presLayoutVars>
          <dgm:chMax val="1"/>
          <dgm:chPref val="1"/>
          <dgm:bulletEnabled val="1"/>
        </dgm:presLayoutVars>
      </dgm:prSet>
      <dgm:spPr/>
      <dgm:t>
        <a:bodyPr/>
        <a:lstStyle/>
        <a:p>
          <a:endParaRPr lang="ru-RU"/>
        </a:p>
      </dgm:t>
    </dgm:pt>
    <dgm:pt modelId="{E45F65F0-1F15-4150-B43D-2AFC3BDFB776}" type="pres">
      <dgm:prSet presAssocID="{4529EE44-C735-4FD3-BA7D-23782966324D}" presName="FinalChildText" presStyleLbl="revTx" presStyleIdx="1" presStyleCnt="2">
        <dgm:presLayoutVars>
          <dgm:chMax val="0"/>
          <dgm:chPref val="0"/>
          <dgm:bulletEnabled val="1"/>
        </dgm:presLayoutVars>
      </dgm:prSet>
      <dgm:spPr/>
      <dgm:t>
        <a:bodyPr/>
        <a:lstStyle/>
        <a:p>
          <a:endParaRPr lang="ru-RU"/>
        </a:p>
      </dgm:t>
    </dgm:pt>
  </dgm:ptLst>
  <dgm:cxnLst>
    <dgm:cxn modelId="{5B6718A3-3B4A-4ECF-85E6-41611C2E7DEB}" type="presOf" srcId="{4529EE44-C735-4FD3-BA7D-23782966324D}" destId="{0A81391D-B157-427E-B0BE-CBE062A4866B}" srcOrd="0" destOrd="0" presId="urn:microsoft.com/office/officeart/2005/8/layout/StepDownProcess"/>
    <dgm:cxn modelId="{1B57234E-4C70-480B-A828-8607A6D25A54}" srcId="{9E66FC5D-4CA7-44E7-9972-34CAA42FC179}" destId="{2E94F1C5-E2BE-489F-B1B6-C1EEFED9640C}" srcOrd="0" destOrd="0" parTransId="{95C3A7D8-6D1F-4EBC-98F1-20894DF1CD8E}" sibTransId="{B045F1F0-FCF4-48E4-9ACC-0956553AE6C0}"/>
    <dgm:cxn modelId="{D7BF2F11-DFC9-474F-BA55-0B27EA208400}" type="presOf" srcId="{2E94F1C5-E2BE-489F-B1B6-C1EEFED9640C}" destId="{E1EFF690-99AE-4B18-8C8B-DF33AFB7AF96}" srcOrd="0" destOrd="0" presId="urn:microsoft.com/office/officeart/2005/8/layout/StepDownProcess"/>
    <dgm:cxn modelId="{CADF7436-DFA3-4691-9DFF-76F7B75FC596}" srcId="{9E66FC5D-4CA7-44E7-9972-34CAA42FC179}" destId="{4529EE44-C735-4FD3-BA7D-23782966324D}" srcOrd="1" destOrd="0" parTransId="{0FD9FD68-F6D1-4BD6-86E4-8AA074779FE1}" sibTransId="{D982B11D-27DD-4DDF-AD77-45D766A1E677}"/>
    <dgm:cxn modelId="{D4DC00DC-7C11-4A87-8C29-05B2052220F1}" type="presOf" srcId="{6278AAD0-8162-427C-A9E0-F3C90F31D2FB}" destId="{FE6A83C6-4C81-4433-B598-9FC6FCED9E3A}" srcOrd="0" destOrd="0" presId="urn:microsoft.com/office/officeart/2005/8/layout/StepDownProcess"/>
    <dgm:cxn modelId="{DF699B54-1487-41FF-BDDA-EB7673FA9F7B}" srcId="{4529EE44-C735-4FD3-BA7D-23782966324D}" destId="{7009E90B-A407-4C14-9ECC-0825C47F18CA}" srcOrd="0" destOrd="0" parTransId="{A118A3C3-B8D6-40E3-B15A-6E53B07E2E57}" sibTransId="{98FFD709-FE37-489E-A9FD-8885664FFD47}"/>
    <dgm:cxn modelId="{683A8F0F-97CB-4B97-ACA9-0E319E115AD9}" type="presOf" srcId="{9E66FC5D-4CA7-44E7-9972-34CAA42FC179}" destId="{9325644F-7F3D-45F4-B817-01BD0BED6DC7}" srcOrd="0" destOrd="0" presId="urn:microsoft.com/office/officeart/2005/8/layout/StepDownProcess"/>
    <dgm:cxn modelId="{A2F79AA6-AEAC-4A0C-9E64-9DDAB0159DCB}" type="presOf" srcId="{7009E90B-A407-4C14-9ECC-0825C47F18CA}" destId="{E45F65F0-1F15-4150-B43D-2AFC3BDFB776}" srcOrd="0" destOrd="0" presId="urn:microsoft.com/office/officeart/2005/8/layout/StepDownProcess"/>
    <dgm:cxn modelId="{09874045-902D-4B5A-BF9D-DC201E4220D9}" srcId="{2E94F1C5-E2BE-489F-B1B6-C1EEFED9640C}" destId="{6278AAD0-8162-427C-A9E0-F3C90F31D2FB}" srcOrd="0" destOrd="0" parTransId="{A22D64E4-E949-4F04-B8D1-A17B44412CA8}" sibTransId="{412B08D4-5A1C-4ADB-9D73-6AAC1F5E01DD}"/>
    <dgm:cxn modelId="{6D76088D-47B3-415C-B4D6-4990A73D6D18}" type="presParOf" srcId="{9325644F-7F3D-45F4-B817-01BD0BED6DC7}" destId="{783F9E82-FA6E-4D9C-9862-89E9812F23C4}" srcOrd="0" destOrd="0" presId="urn:microsoft.com/office/officeart/2005/8/layout/StepDownProcess"/>
    <dgm:cxn modelId="{74B0361F-47C8-4C23-9472-25D1BD8D32F8}" type="presParOf" srcId="{783F9E82-FA6E-4D9C-9862-89E9812F23C4}" destId="{CA01A271-4614-4BFB-BB83-2C24F216BDAB}" srcOrd="0" destOrd="0" presId="urn:microsoft.com/office/officeart/2005/8/layout/StepDownProcess"/>
    <dgm:cxn modelId="{2F871676-5271-437C-BDE3-54E4607318AD}" type="presParOf" srcId="{783F9E82-FA6E-4D9C-9862-89E9812F23C4}" destId="{E1EFF690-99AE-4B18-8C8B-DF33AFB7AF96}" srcOrd="1" destOrd="0" presId="urn:microsoft.com/office/officeart/2005/8/layout/StepDownProcess"/>
    <dgm:cxn modelId="{07E285BF-9A4F-4BA5-93A5-D4F6163EB4AE}" type="presParOf" srcId="{783F9E82-FA6E-4D9C-9862-89E9812F23C4}" destId="{FE6A83C6-4C81-4433-B598-9FC6FCED9E3A}" srcOrd="2" destOrd="0" presId="urn:microsoft.com/office/officeart/2005/8/layout/StepDownProcess"/>
    <dgm:cxn modelId="{6FF76C18-0DC7-44EE-8243-606A45744A4F}" type="presParOf" srcId="{9325644F-7F3D-45F4-B817-01BD0BED6DC7}" destId="{0813FFDC-9715-4DCB-9449-2B51C3BBF1CA}" srcOrd="1" destOrd="0" presId="urn:microsoft.com/office/officeart/2005/8/layout/StepDownProcess"/>
    <dgm:cxn modelId="{81DA94ED-C2B1-4FA5-BD6A-114977AA9D14}" type="presParOf" srcId="{9325644F-7F3D-45F4-B817-01BD0BED6DC7}" destId="{A107BA47-0B9F-4804-905B-3F4C89A643D9}" srcOrd="2" destOrd="0" presId="urn:microsoft.com/office/officeart/2005/8/layout/StepDownProcess"/>
    <dgm:cxn modelId="{92A03D89-FB01-43AD-92E3-FDC8091E3047}" type="presParOf" srcId="{A107BA47-0B9F-4804-905B-3F4C89A643D9}" destId="{0A81391D-B157-427E-B0BE-CBE062A4866B}" srcOrd="0" destOrd="0" presId="urn:microsoft.com/office/officeart/2005/8/layout/StepDownProcess"/>
    <dgm:cxn modelId="{44C72522-38CD-44B4-AEED-97E7ABD706A4}" type="presParOf" srcId="{A107BA47-0B9F-4804-905B-3F4C89A643D9}" destId="{E45F65F0-1F15-4150-B43D-2AFC3BDFB776}"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E66FC5D-4CA7-44E7-9972-34CAA42FC179}" type="doc">
      <dgm:prSet loTypeId="urn:microsoft.com/office/officeart/2005/8/layout/StepDownProcess" loCatId="process" qsTypeId="urn:microsoft.com/office/officeart/2005/8/quickstyle/simple1" qsCatId="simple" csTypeId="urn:microsoft.com/office/officeart/2005/8/colors/accent3_3" csCatId="accent3" phldr="1"/>
      <dgm:spPr/>
      <dgm:t>
        <a:bodyPr/>
        <a:lstStyle/>
        <a:p>
          <a:endParaRPr lang="ru-RU"/>
        </a:p>
      </dgm:t>
    </dgm:pt>
    <dgm:pt modelId="{2E94F1C5-E2BE-489F-B1B6-C1EEFED9640C}">
      <dgm:prSet phldrT="[Текст]"/>
      <dgm:spPr>
        <a:solidFill>
          <a:schemeClr val="accent6">
            <a:lumMod val="50000"/>
          </a:schemeClr>
        </a:solidFill>
      </dgm:spPr>
      <dgm:t>
        <a:bodyPr/>
        <a:lstStyle/>
        <a:p>
          <a:r>
            <a:rPr lang="uk-UA" b="1" i="0" dirty="0" err="1" smtClean="0"/>
            <a:t>Публіціанський</a:t>
          </a:r>
          <a:r>
            <a:rPr lang="uk-UA" b="1" i="0" dirty="0" smtClean="0"/>
            <a:t> позов </a:t>
          </a:r>
          <a:endParaRPr lang="ru-RU" b="1" i="0" dirty="0"/>
        </a:p>
      </dgm:t>
    </dgm:pt>
    <dgm:pt modelId="{95C3A7D8-6D1F-4EBC-98F1-20894DF1CD8E}" type="parTrans" cxnId="{1B57234E-4C70-480B-A828-8607A6D25A54}">
      <dgm:prSet/>
      <dgm:spPr/>
      <dgm:t>
        <a:bodyPr/>
        <a:lstStyle/>
        <a:p>
          <a:endParaRPr lang="ru-RU"/>
        </a:p>
      </dgm:t>
    </dgm:pt>
    <dgm:pt modelId="{B045F1F0-FCF4-48E4-9ACC-0956553AE6C0}" type="sibTrans" cxnId="{1B57234E-4C70-480B-A828-8607A6D25A54}">
      <dgm:prSet/>
      <dgm:spPr/>
      <dgm:t>
        <a:bodyPr/>
        <a:lstStyle/>
        <a:p>
          <a:endParaRPr lang="ru-RU"/>
        </a:p>
      </dgm:t>
    </dgm:pt>
    <dgm:pt modelId="{6278AAD0-8162-427C-A9E0-F3C90F31D2FB}">
      <dgm:prSet phldrT="[Текст]"/>
      <dgm:spPr/>
      <dgm:t>
        <a:bodyPr/>
        <a:lstStyle/>
        <a:p>
          <a:endParaRPr lang="ru-RU" dirty="0"/>
        </a:p>
      </dgm:t>
    </dgm:pt>
    <dgm:pt modelId="{A22D64E4-E949-4F04-B8D1-A17B44412CA8}" type="parTrans" cxnId="{09874045-902D-4B5A-BF9D-DC201E4220D9}">
      <dgm:prSet/>
      <dgm:spPr/>
      <dgm:t>
        <a:bodyPr/>
        <a:lstStyle/>
        <a:p>
          <a:endParaRPr lang="ru-RU"/>
        </a:p>
      </dgm:t>
    </dgm:pt>
    <dgm:pt modelId="{412B08D4-5A1C-4ADB-9D73-6AAC1F5E01DD}" type="sibTrans" cxnId="{09874045-902D-4B5A-BF9D-DC201E4220D9}">
      <dgm:prSet/>
      <dgm:spPr/>
      <dgm:t>
        <a:bodyPr/>
        <a:lstStyle/>
        <a:p>
          <a:endParaRPr lang="ru-RU"/>
        </a:p>
      </dgm:t>
    </dgm:pt>
    <dgm:pt modelId="{9325644F-7F3D-45F4-B817-01BD0BED6DC7}" type="pres">
      <dgm:prSet presAssocID="{9E66FC5D-4CA7-44E7-9972-34CAA42FC179}" presName="rootnode" presStyleCnt="0">
        <dgm:presLayoutVars>
          <dgm:chMax/>
          <dgm:chPref/>
          <dgm:dir/>
          <dgm:animLvl val="lvl"/>
        </dgm:presLayoutVars>
      </dgm:prSet>
      <dgm:spPr/>
      <dgm:t>
        <a:bodyPr/>
        <a:lstStyle/>
        <a:p>
          <a:endParaRPr lang="ru-RU"/>
        </a:p>
      </dgm:t>
    </dgm:pt>
    <dgm:pt modelId="{783F9E82-FA6E-4D9C-9862-89E9812F23C4}" type="pres">
      <dgm:prSet presAssocID="{2E94F1C5-E2BE-489F-B1B6-C1EEFED9640C}" presName="composite" presStyleCnt="0"/>
      <dgm:spPr/>
    </dgm:pt>
    <dgm:pt modelId="{E1EFF690-99AE-4B18-8C8B-DF33AFB7AF96}" type="pres">
      <dgm:prSet presAssocID="{2E94F1C5-E2BE-489F-B1B6-C1EEFED9640C}" presName="ParentText" presStyleLbl="node1" presStyleIdx="0" presStyleCnt="1" custScaleX="75906" custScaleY="73244" custLinFactNeighborX="4979" custLinFactNeighborY="-68205">
        <dgm:presLayoutVars>
          <dgm:chMax val="1"/>
          <dgm:chPref val="1"/>
          <dgm:bulletEnabled val="1"/>
        </dgm:presLayoutVars>
      </dgm:prSet>
      <dgm:spPr/>
      <dgm:t>
        <a:bodyPr/>
        <a:lstStyle/>
        <a:p>
          <a:endParaRPr lang="ru-RU"/>
        </a:p>
      </dgm:t>
    </dgm:pt>
    <dgm:pt modelId="{65B03AB9-0025-47D8-9493-9A734DB43F78}" type="pres">
      <dgm:prSet presAssocID="{2E94F1C5-E2BE-489F-B1B6-C1EEFED9640C}" presName="FinalChildText" presStyleLbl="revTx" presStyleIdx="0" presStyleCnt="1">
        <dgm:presLayoutVars>
          <dgm:chMax val="0"/>
          <dgm:chPref val="0"/>
          <dgm:bulletEnabled val="1"/>
        </dgm:presLayoutVars>
      </dgm:prSet>
      <dgm:spPr/>
      <dgm:t>
        <a:bodyPr/>
        <a:lstStyle/>
        <a:p>
          <a:endParaRPr lang="ru-RU"/>
        </a:p>
      </dgm:t>
    </dgm:pt>
  </dgm:ptLst>
  <dgm:cxnLst>
    <dgm:cxn modelId="{A8C50927-846A-46F3-B3D1-81E0BFB953F7}" type="presOf" srcId="{2E94F1C5-E2BE-489F-B1B6-C1EEFED9640C}" destId="{E1EFF690-99AE-4B18-8C8B-DF33AFB7AF96}" srcOrd="0" destOrd="0" presId="urn:microsoft.com/office/officeart/2005/8/layout/StepDownProcess"/>
    <dgm:cxn modelId="{09874045-902D-4B5A-BF9D-DC201E4220D9}" srcId="{2E94F1C5-E2BE-489F-B1B6-C1EEFED9640C}" destId="{6278AAD0-8162-427C-A9E0-F3C90F31D2FB}" srcOrd="0" destOrd="0" parTransId="{A22D64E4-E949-4F04-B8D1-A17B44412CA8}" sibTransId="{412B08D4-5A1C-4ADB-9D73-6AAC1F5E01DD}"/>
    <dgm:cxn modelId="{9004BA5D-F0E8-47C4-B79F-B2612D096648}" type="presOf" srcId="{6278AAD0-8162-427C-A9E0-F3C90F31D2FB}" destId="{65B03AB9-0025-47D8-9493-9A734DB43F78}" srcOrd="0" destOrd="0" presId="urn:microsoft.com/office/officeart/2005/8/layout/StepDownProcess"/>
    <dgm:cxn modelId="{BCAE4ED0-05EE-4C84-9879-887FC7390879}" type="presOf" srcId="{9E66FC5D-4CA7-44E7-9972-34CAA42FC179}" destId="{9325644F-7F3D-45F4-B817-01BD0BED6DC7}" srcOrd="0" destOrd="0" presId="urn:microsoft.com/office/officeart/2005/8/layout/StepDownProcess"/>
    <dgm:cxn modelId="{1B57234E-4C70-480B-A828-8607A6D25A54}" srcId="{9E66FC5D-4CA7-44E7-9972-34CAA42FC179}" destId="{2E94F1C5-E2BE-489F-B1B6-C1EEFED9640C}" srcOrd="0" destOrd="0" parTransId="{95C3A7D8-6D1F-4EBC-98F1-20894DF1CD8E}" sibTransId="{B045F1F0-FCF4-48E4-9ACC-0956553AE6C0}"/>
    <dgm:cxn modelId="{5B3D5CF2-EDAD-4F7F-9412-3C26B3739323}" type="presParOf" srcId="{9325644F-7F3D-45F4-B817-01BD0BED6DC7}" destId="{783F9E82-FA6E-4D9C-9862-89E9812F23C4}" srcOrd="0" destOrd="0" presId="urn:microsoft.com/office/officeart/2005/8/layout/StepDownProcess"/>
    <dgm:cxn modelId="{38A31C76-CDD9-4A6C-A45C-797CEB8A50FA}" type="presParOf" srcId="{783F9E82-FA6E-4D9C-9862-89E9812F23C4}" destId="{E1EFF690-99AE-4B18-8C8B-DF33AFB7AF96}" srcOrd="0" destOrd="0" presId="urn:microsoft.com/office/officeart/2005/8/layout/StepDownProcess"/>
    <dgm:cxn modelId="{DEA52D1B-8B3F-476C-973A-8F2227B811C7}" type="presParOf" srcId="{783F9E82-FA6E-4D9C-9862-89E9812F23C4}" destId="{65B03AB9-0025-47D8-9493-9A734DB43F78}"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1EB8D-487A-4550-B53E-4776BCEB4E8E}">
      <dsp:nvSpPr>
        <dsp:cNvPr id="0" name=""/>
        <dsp:cNvSpPr/>
      </dsp:nvSpPr>
      <dsp:spPr>
        <a:xfrm>
          <a:off x="-5063476" y="-775729"/>
          <a:ext cx="6030121" cy="6030121"/>
        </a:xfrm>
        <a:prstGeom prst="blockArc">
          <a:avLst>
            <a:gd name="adj1" fmla="val 18900000"/>
            <a:gd name="adj2" fmla="val 2700000"/>
            <a:gd name="adj3" fmla="val 358"/>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268D9D-F4F2-4847-88B7-26CA59F55512}">
      <dsp:nvSpPr>
        <dsp:cNvPr id="0" name=""/>
        <dsp:cNvSpPr/>
      </dsp:nvSpPr>
      <dsp:spPr>
        <a:xfrm>
          <a:off x="422855" y="279826"/>
          <a:ext cx="7748467" cy="560011"/>
        </a:xfrm>
        <a:prstGeom prst="rect">
          <a:avLst/>
        </a:prstGeom>
        <a:solidFill>
          <a:schemeClr val="accent3">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9" tIns="73660" rIns="73660" bIns="73660" numCol="1" spcCol="1270" anchor="ctr" anchorCtr="0">
          <a:noAutofit/>
        </a:bodyPr>
        <a:lstStyle/>
        <a:p>
          <a:pPr lvl="0" algn="l" defTabSz="1289050">
            <a:lnSpc>
              <a:spcPct val="90000"/>
            </a:lnSpc>
            <a:spcBef>
              <a:spcPct val="0"/>
            </a:spcBef>
            <a:spcAft>
              <a:spcPct val="35000"/>
            </a:spcAft>
          </a:pPr>
          <a:r>
            <a:rPr lang="uk-UA" sz="2900" kern="1200" dirty="0" smtClean="0"/>
            <a:t>Володіння</a:t>
          </a:r>
          <a:endParaRPr lang="ru-RU" sz="2900" kern="1200" dirty="0"/>
        </a:p>
      </dsp:txBody>
      <dsp:txXfrm>
        <a:off x="422855" y="279826"/>
        <a:ext cx="7748467" cy="560011"/>
      </dsp:txXfrm>
    </dsp:sp>
    <dsp:sp modelId="{F2171A37-90C6-418B-B55B-7DC5B90D3523}">
      <dsp:nvSpPr>
        <dsp:cNvPr id="0" name=""/>
        <dsp:cNvSpPr/>
      </dsp:nvSpPr>
      <dsp:spPr>
        <a:xfrm>
          <a:off x="72848" y="209825"/>
          <a:ext cx="700014" cy="700014"/>
        </a:xfrm>
        <a:prstGeom prst="ellipse">
          <a:avLst/>
        </a:prstGeom>
        <a:solidFill>
          <a:schemeClr val="accent1">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B8D3A3-5BC9-4BB5-898A-DB48E48CACD3}">
      <dsp:nvSpPr>
        <dsp:cNvPr id="0" name=""/>
        <dsp:cNvSpPr/>
      </dsp:nvSpPr>
      <dsp:spPr>
        <a:xfrm>
          <a:off x="824143" y="1119575"/>
          <a:ext cx="7347179" cy="560011"/>
        </a:xfrm>
        <a:prstGeom prst="rect">
          <a:avLst/>
        </a:prstGeom>
        <a:solidFill>
          <a:schemeClr val="accent2">
            <a:lumMod val="50000"/>
          </a:schemeClr>
        </a:solidFill>
        <a:ln w="15875"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9" tIns="73660" rIns="73660" bIns="73660" numCol="1" spcCol="1270" anchor="ctr" anchorCtr="0">
          <a:noAutofit/>
        </a:bodyPr>
        <a:lstStyle/>
        <a:p>
          <a:pPr lvl="0" algn="l" defTabSz="1289050">
            <a:lnSpc>
              <a:spcPct val="90000"/>
            </a:lnSpc>
            <a:spcBef>
              <a:spcPct val="0"/>
            </a:spcBef>
            <a:spcAft>
              <a:spcPct val="35000"/>
            </a:spcAft>
          </a:pPr>
          <a:r>
            <a:rPr lang="uk-UA" sz="2900" kern="1200" dirty="0" smtClean="0"/>
            <a:t>Користування</a:t>
          </a:r>
          <a:endParaRPr lang="ru-RU" sz="2900" kern="1200" dirty="0"/>
        </a:p>
      </dsp:txBody>
      <dsp:txXfrm>
        <a:off x="824143" y="1119575"/>
        <a:ext cx="7347179" cy="560011"/>
      </dsp:txXfrm>
    </dsp:sp>
    <dsp:sp modelId="{C7ABA311-8028-4465-81CC-8A59403ECC39}">
      <dsp:nvSpPr>
        <dsp:cNvPr id="0" name=""/>
        <dsp:cNvSpPr/>
      </dsp:nvSpPr>
      <dsp:spPr>
        <a:xfrm>
          <a:off x="474136" y="1049574"/>
          <a:ext cx="700014" cy="700014"/>
        </a:xfrm>
        <a:prstGeom prst="ellipse">
          <a:avLst/>
        </a:prstGeom>
        <a:solidFill>
          <a:schemeClr val="accent1">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AE90A8-10A4-4FE0-B28A-6B3753750B6D}">
      <dsp:nvSpPr>
        <dsp:cNvPr id="0" name=""/>
        <dsp:cNvSpPr/>
      </dsp:nvSpPr>
      <dsp:spPr>
        <a:xfrm>
          <a:off x="947306" y="1959325"/>
          <a:ext cx="7224016" cy="560011"/>
        </a:xfrm>
        <a:prstGeom prst="rect">
          <a:avLst/>
        </a:prstGeom>
        <a:solidFill>
          <a:schemeClr val="accent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9" tIns="73660" rIns="73660" bIns="73660" numCol="1" spcCol="1270" anchor="ctr" anchorCtr="0">
          <a:noAutofit/>
        </a:bodyPr>
        <a:lstStyle/>
        <a:p>
          <a:pPr lvl="0" algn="l" defTabSz="1289050">
            <a:lnSpc>
              <a:spcPct val="90000"/>
            </a:lnSpc>
            <a:spcBef>
              <a:spcPct val="0"/>
            </a:spcBef>
            <a:spcAft>
              <a:spcPct val="35000"/>
            </a:spcAft>
          </a:pPr>
          <a:r>
            <a:rPr lang="uk-UA" sz="2900" kern="1200" dirty="0" smtClean="0"/>
            <a:t>Розпорядження</a:t>
          </a:r>
          <a:endParaRPr lang="ru-RU" sz="2900" kern="1200" dirty="0"/>
        </a:p>
      </dsp:txBody>
      <dsp:txXfrm>
        <a:off x="947306" y="1959325"/>
        <a:ext cx="7224016" cy="560011"/>
      </dsp:txXfrm>
    </dsp:sp>
    <dsp:sp modelId="{E0267E0B-1B90-4C7C-B28D-E5115840EAAC}">
      <dsp:nvSpPr>
        <dsp:cNvPr id="0" name=""/>
        <dsp:cNvSpPr/>
      </dsp:nvSpPr>
      <dsp:spPr>
        <a:xfrm>
          <a:off x="597299" y="1889323"/>
          <a:ext cx="700014" cy="700014"/>
        </a:xfrm>
        <a:prstGeom prst="ellipse">
          <a:avLst/>
        </a:prstGeom>
        <a:solidFill>
          <a:schemeClr val="accent1">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F24EC9-9A0C-4392-9025-DEF46770CB55}">
      <dsp:nvSpPr>
        <dsp:cNvPr id="0" name=""/>
        <dsp:cNvSpPr/>
      </dsp:nvSpPr>
      <dsp:spPr>
        <a:xfrm>
          <a:off x="824143" y="2799074"/>
          <a:ext cx="7347179" cy="560011"/>
        </a:xfrm>
        <a:prstGeom prst="rect">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9" tIns="73660" rIns="73660" bIns="73660" numCol="1" spcCol="1270" anchor="ctr" anchorCtr="0">
          <a:noAutofit/>
        </a:bodyPr>
        <a:lstStyle/>
        <a:p>
          <a:pPr lvl="0" algn="l" defTabSz="1289050">
            <a:lnSpc>
              <a:spcPct val="90000"/>
            </a:lnSpc>
            <a:spcBef>
              <a:spcPct val="0"/>
            </a:spcBef>
            <a:spcAft>
              <a:spcPct val="35000"/>
            </a:spcAft>
          </a:pPr>
          <a:r>
            <a:rPr lang="uk-UA" sz="2900" kern="1200" dirty="0" smtClean="0"/>
            <a:t>Отримання плодів</a:t>
          </a:r>
          <a:endParaRPr lang="ru-RU" sz="2900" kern="1200" dirty="0"/>
        </a:p>
      </dsp:txBody>
      <dsp:txXfrm>
        <a:off x="824143" y="2799074"/>
        <a:ext cx="7347179" cy="560011"/>
      </dsp:txXfrm>
    </dsp:sp>
    <dsp:sp modelId="{1890FD0A-2F56-41CD-BE21-4753AED551AB}">
      <dsp:nvSpPr>
        <dsp:cNvPr id="0" name=""/>
        <dsp:cNvSpPr/>
      </dsp:nvSpPr>
      <dsp:spPr>
        <a:xfrm>
          <a:off x="474136" y="2729072"/>
          <a:ext cx="700014" cy="700014"/>
        </a:xfrm>
        <a:prstGeom prst="ellipse">
          <a:avLst/>
        </a:prstGeom>
        <a:solidFill>
          <a:schemeClr val="accent1">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64E773-45E2-43D8-AE34-2374E039D6DB}">
      <dsp:nvSpPr>
        <dsp:cNvPr id="0" name=""/>
        <dsp:cNvSpPr/>
      </dsp:nvSpPr>
      <dsp:spPr>
        <a:xfrm>
          <a:off x="422855" y="3638823"/>
          <a:ext cx="7748467" cy="560011"/>
        </a:xfrm>
        <a:prstGeom prst="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9" tIns="73660" rIns="73660" bIns="73660" numCol="1" spcCol="1270" anchor="ctr" anchorCtr="0">
          <a:noAutofit/>
        </a:bodyPr>
        <a:lstStyle/>
        <a:p>
          <a:pPr lvl="0" algn="l" defTabSz="1289050">
            <a:lnSpc>
              <a:spcPct val="90000"/>
            </a:lnSpc>
            <a:spcBef>
              <a:spcPct val="0"/>
            </a:spcBef>
            <a:spcAft>
              <a:spcPct val="35000"/>
            </a:spcAft>
          </a:pPr>
          <a:r>
            <a:rPr lang="uk-UA" sz="2900" kern="1200" dirty="0" smtClean="0"/>
            <a:t>Право на захист</a:t>
          </a:r>
          <a:endParaRPr lang="ru-RU" sz="2900" kern="1200" dirty="0"/>
        </a:p>
      </dsp:txBody>
      <dsp:txXfrm>
        <a:off x="422855" y="3638823"/>
        <a:ext cx="7748467" cy="560011"/>
      </dsp:txXfrm>
    </dsp:sp>
    <dsp:sp modelId="{1FD674C6-661E-4453-B87E-46E9FDD0A03F}">
      <dsp:nvSpPr>
        <dsp:cNvPr id="0" name=""/>
        <dsp:cNvSpPr/>
      </dsp:nvSpPr>
      <dsp:spPr>
        <a:xfrm>
          <a:off x="72848" y="3568821"/>
          <a:ext cx="700014" cy="700014"/>
        </a:xfrm>
        <a:prstGeom prst="ellipse">
          <a:avLst/>
        </a:prstGeom>
        <a:solidFill>
          <a:schemeClr val="accent1">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D6C17-A639-4A29-958A-2E4F43846E2C}">
      <dsp:nvSpPr>
        <dsp:cNvPr id="0" name=""/>
        <dsp:cNvSpPr/>
      </dsp:nvSpPr>
      <dsp:spPr>
        <a:xfrm>
          <a:off x="7127131" y="1970974"/>
          <a:ext cx="2544250" cy="2677386"/>
        </a:xfrm>
        <a:prstGeom prst="ellipse">
          <a:avLst/>
        </a:prstGeom>
        <a:solidFill>
          <a:schemeClr val="accent4">
            <a:lumMod val="7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k-UA" sz="2300" kern="1200" dirty="0" smtClean="0"/>
            <a:t>Форми здійснення користування</a:t>
          </a:r>
          <a:endParaRPr lang="ru-RU" sz="2300" kern="1200" dirty="0"/>
        </a:p>
      </dsp:txBody>
      <dsp:txXfrm>
        <a:off x="7499728" y="2363068"/>
        <a:ext cx="1799056" cy="1893198"/>
      </dsp:txXfrm>
    </dsp:sp>
    <dsp:sp modelId="{D2F1D146-0B10-449B-A7F6-49722F99597B}">
      <dsp:nvSpPr>
        <dsp:cNvPr id="0" name=""/>
        <dsp:cNvSpPr/>
      </dsp:nvSpPr>
      <dsp:spPr>
        <a:xfrm rot="10607082">
          <a:off x="2933795" y="3370155"/>
          <a:ext cx="4457266" cy="580001"/>
        </a:xfrm>
        <a:prstGeom prst="leftArrow">
          <a:avLst>
            <a:gd name="adj1" fmla="val 60000"/>
            <a:gd name="adj2" fmla="val 50000"/>
          </a:avLst>
        </a:prstGeom>
        <a:solidFill>
          <a:schemeClr val="accent1">
            <a:lumMod val="60000"/>
            <a:lumOff val="40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126C9CA7-8115-46B9-8C12-8AE7F2B1893A}">
      <dsp:nvSpPr>
        <dsp:cNvPr id="0" name=""/>
        <dsp:cNvSpPr/>
      </dsp:nvSpPr>
      <dsp:spPr>
        <a:xfrm>
          <a:off x="1104944" y="2828148"/>
          <a:ext cx="2629473" cy="1634860"/>
        </a:xfrm>
        <a:prstGeom prst="roundRect">
          <a:avLst>
            <a:gd name="adj" fmla="val 10000"/>
          </a:avLst>
        </a:prstGeom>
        <a:solidFill>
          <a:schemeClr val="accent2">
            <a:lumMod val="50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uk-UA" sz="3000" kern="1200" dirty="0" smtClean="0"/>
            <a:t>Передача в </a:t>
          </a:r>
          <a:r>
            <a:rPr lang="uk-UA" sz="3000" kern="1200" dirty="0" err="1" smtClean="0"/>
            <a:t>найм</a:t>
          </a:r>
          <a:endParaRPr lang="ru-RU" sz="3000" kern="1200" dirty="0"/>
        </a:p>
      </dsp:txBody>
      <dsp:txXfrm>
        <a:off x="1152827" y="2876031"/>
        <a:ext cx="2533707" cy="1539094"/>
      </dsp:txXfrm>
    </dsp:sp>
    <dsp:sp modelId="{1CEDB7C2-0C76-4B61-977B-3627AB03091E}">
      <dsp:nvSpPr>
        <dsp:cNvPr id="0" name=""/>
        <dsp:cNvSpPr/>
      </dsp:nvSpPr>
      <dsp:spPr>
        <a:xfrm rot="12346241">
          <a:off x="5278498" y="2017367"/>
          <a:ext cx="2248768" cy="580001"/>
        </a:xfrm>
        <a:prstGeom prst="leftArrow">
          <a:avLst>
            <a:gd name="adj1" fmla="val 60000"/>
            <a:gd name="adj2" fmla="val 50000"/>
          </a:avLst>
        </a:prstGeom>
        <a:solidFill>
          <a:schemeClr val="accent1">
            <a:lumMod val="60000"/>
            <a:lumOff val="40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69EB5A2C-F9B8-428C-9CFA-6FA912745F8D}">
      <dsp:nvSpPr>
        <dsp:cNvPr id="0" name=""/>
        <dsp:cNvSpPr/>
      </dsp:nvSpPr>
      <dsp:spPr>
        <a:xfrm>
          <a:off x="3793172" y="1381056"/>
          <a:ext cx="2239171" cy="1647048"/>
        </a:xfrm>
        <a:prstGeom prst="roundRect">
          <a:avLst>
            <a:gd name="adj" fmla="val 10000"/>
          </a:avLst>
        </a:prstGeom>
        <a:solidFill>
          <a:schemeClr val="accent5">
            <a:lumMod val="7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uk-UA" sz="3000" kern="1200" dirty="0" smtClean="0"/>
            <a:t>Оренда</a:t>
          </a:r>
          <a:endParaRPr lang="ru-RU" sz="3000" kern="1200" dirty="0"/>
        </a:p>
      </dsp:txBody>
      <dsp:txXfrm>
        <a:off x="3841412" y="1429296"/>
        <a:ext cx="2142691" cy="1550568"/>
      </dsp:txXfrm>
    </dsp:sp>
    <dsp:sp modelId="{98C3F8EF-1850-4406-98F2-AFA19D123478}">
      <dsp:nvSpPr>
        <dsp:cNvPr id="0" name=""/>
        <dsp:cNvSpPr/>
      </dsp:nvSpPr>
      <dsp:spPr>
        <a:xfrm rot="16067906">
          <a:off x="7839599" y="1529578"/>
          <a:ext cx="1124183" cy="580001"/>
        </a:xfrm>
        <a:prstGeom prst="leftArrow">
          <a:avLst>
            <a:gd name="adj1" fmla="val 60000"/>
            <a:gd name="adj2" fmla="val 50000"/>
          </a:avLst>
        </a:prstGeom>
        <a:solidFill>
          <a:schemeClr val="accent1">
            <a:lumMod val="60000"/>
            <a:lumOff val="40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6885E2C8-1BA2-45DC-A488-BAF29A584CD8}">
      <dsp:nvSpPr>
        <dsp:cNvPr id="0" name=""/>
        <dsp:cNvSpPr/>
      </dsp:nvSpPr>
      <dsp:spPr>
        <a:xfrm>
          <a:off x="7182724" y="0"/>
          <a:ext cx="2238823" cy="1566667"/>
        </a:xfrm>
        <a:prstGeom prst="roundRect">
          <a:avLst>
            <a:gd name="adj" fmla="val 10000"/>
          </a:avLst>
        </a:prstGeom>
        <a:solidFill>
          <a:schemeClr val="accent6">
            <a:lumMod val="7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a:lnSpc>
              <a:spcPct val="90000"/>
            </a:lnSpc>
            <a:spcBef>
              <a:spcPct val="0"/>
            </a:spcBef>
            <a:spcAft>
              <a:spcPct val="35000"/>
            </a:spcAft>
          </a:pPr>
          <a:r>
            <a:rPr lang="uk-UA" sz="3000" kern="1200" dirty="0" smtClean="0"/>
            <a:t>Споживання</a:t>
          </a:r>
          <a:endParaRPr lang="ru-RU" sz="3000" kern="1200" dirty="0"/>
        </a:p>
      </dsp:txBody>
      <dsp:txXfrm>
        <a:off x="7228610" y="45886"/>
        <a:ext cx="2147051" cy="14748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4A373-9F10-4D8F-9F43-0CCA2BFB2539}">
      <dsp:nvSpPr>
        <dsp:cNvPr id="0" name=""/>
        <dsp:cNvSpPr/>
      </dsp:nvSpPr>
      <dsp:spPr>
        <a:xfrm>
          <a:off x="0" y="310901"/>
          <a:ext cx="2657971" cy="2657971"/>
        </a:xfrm>
        <a:prstGeom prst="ellipse">
          <a:avLst/>
        </a:prstGeom>
        <a:solidFill>
          <a:schemeClr val="accent1">
            <a:alpha val="50000"/>
            <a:hueOff val="0"/>
            <a:satOff val="0"/>
            <a:lumOff val="0"/>
            <a:alphaOff val="0"/>
          </a:schemeClr>
        </a:solidFill>
        <a:ln w="28575">
          <a:solidFill>
            <a:schemeClr val="tx1"/>
          </a:solid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46277" tIns="30480" rIns="146277" bIns="30480" numCol="1" spcCol="1270" anchor="ctr" anchorCtr="0">
          <a:noAutofit/>
        </a:bodyPr>
        <a:lstStyle/>
        <a:p>
          <a:pPr lvl="0" algn="ctr" defTabSz="1066800">
            <a:lnSpc>
              <a:spcPct val="90000"/>
            </a:lnSpc>
            <a:spcBef>
              <a:spcPct val="0"/>
            </a:spcBef>
            <a:spcAft>
              <a:spcPct val="35000"/>
            </a:spcAft>
          </a:pPr>
          <a:r>
            <a:rPr lang="uk-UA" sz="2400" b="1" kern="1200" dirty="0" smtClean="0"/>
            <a:t>Продати</a:t>
          </a:r>
          <a:endParaRPr lang="ru-RU" sz="2400" b="1" kern="1200" dirty="0"/>
        </a:p>
      </dsp:txBody>
      <dsp:txXfrm>
        <a:off x="389251" y="700152"/>
        <a:ext cx="1879469" cy="1879469"/>
      </dsp:txXfrm>
    </dsp:sp>
    <dsp:sp modelId="{DC624FCC-4BA2-46CA-BA17-D56D59BEBAC3}">
      <dsp:nvSpPr>
        <dsp:cNvPr id="0" name=""/>
        <dsp:cNvSpPr/>
      </dsp:nvSpPr>
      <dsp:spPr>
        <a:xfrm>
          <a:off x="2129026" y="345826"/>
          <a:ext cx="2657971" cy="2657971"/>
        </a:xfrm>
        <a:prstGeom prst="ellipse">
          <a:avLst/>
        </a:prstGeom>
        <a:solidFill>
          <a:schemeClr val="accent1">
            <a:alpha val="50000"/>
            <a:hueOff val="0"/>
            <a:satOff val="0"/>
            <a:lumOff val="0"/>
            <a:alphaOff val="0"/>
          </a:schemeClr>
        </a:solidFill>
        <a:ln w="28575">
          <a:solidFill>
            <a:schemeClr val="tx1"/>
          </a:solid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46277" tIns="30480" rIns="146277" bIns="30480" numCol="1" spcCol="1270" anchor="ctr" anchorCtr="0">
          <a:noAutofit/>
        </a:bodyPr>
        <a:lstStyle/>
        <a:p>
          <a:pPr lvl="0" algn="ctr" defTabSz="1066800">
            <a:lnSpc>
              <a:spcPct val="90000"/>
            </a:lnSpc>
            <a:spcBef>
              <a:spcPct val="0"/>
            </a:spcBef>
            <a:spcAft>
              <a:spcPct val="35000"/>
            </a:spcAft>
          </a:pPr>
          <a:r>
            <a:rPr lang="uk-UA" sz="2400" b="1" kern="1200" dirty="0" smtClean="0"/>
            <a:t>Подарувати</a:t>
          </a:r>
          <a:endParaRPr lang="ru-RU" sz="2400" b="1" kern="1200" dirty="0"/>
        </a:p>
      </dsp:txBody>
      <dsp:txXfrm>
        <a:off x="2518277" y="735077"/>
        <a:ext cx="1879469" cy="1879469"/>
      </dsp:txXfrm>
    </dsp:sp>
    <dsp:sp modelId="{FFD14B2C-4800-4B00-8B70-0CB8C7188BDF}">
      <dsp:nvSpPr>
        <dsp:cNvPr id="0" name=""/>
        <dsp:cNvSpPr/>
      </dsp:nvSpPr>
      <dsp:spPr>
        <a:xfrm>
          <a:off x="4255402" y="345826"/>
          <a:ext cx="2657971" cy="2657971"/>
        </a:xfrm>
        <a:prstGeom prst="ellipse">
          <a:avLst/>
        </a:prstGeom>
        <a:solidFill>
          <a:schemeClr val="accent1">
            <a:alpha val="50000"/>
            <a:hueOff val="0"/>
            <a:satOff val="0"/>
            <a:lumOff val="0"/>
            <a:alphaOff val="0"/>
          </a:schemeClr>
        </a:solidFill>
        <a:ln w="28575">
          <a:solidFill>
            <a:schemeClr val="tx1"/>
          </a:solid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46277" tIns="30480" rIns="146277" bIns="30480" numCol="1" spcCol="1270" anchor="ctr" anchorCtr="0">
          <a:noAutofit/>
        </a:bodyPr>
        <a:lstStyle/>
        <a:p>
          <a:pPr lvl="0" algn="ctr" defTabSz="1066800">
            <a:lnSpc>
              <a:spcPct val="90000"/>
            </a:lnSpc>
            <a:spcBef>
              <a:spcPct val="0"/>
            </a:spcBef>
            <a:spcAft>
              <a:spcPct val="35000"/>
            </a:spcAft>
          </a:pPr>
          <a:r>
            <a:rPr lang="uk-UA" sz="2400" b="1" kern="1200" dirty="0" smtClean="0"/>
            <a:t>Заповісти у спадок</a:t>
          </a:r>
          <a:endParaRPr lang="ru-RU" sz="2400" b="1" kern="1200" dirty="0"/>
        </a:p>
      </dsp:txBody>
      <dsp:txXfrm>
        <a:off x="4644653" y="735077"/>
        <a:ext cx="1879469" cy="1879469"/>
      </dsp:txXfrm>
    </dsp:sp>
    <dsp:sp modelId="{D0158A29-CE4A-4F1F-8058-9BEA4DC3B2D6}">
      <dsp:nvSpPr>
        <dsp:cNvPr id="0" name=""/>
        <dsp:cNvSpPr/>
      </dsp:nvSpPr>
      <dsp:spPr>
        <a:xfrm>
          <a:off x="6381779" y="345826"/>
          <a:ext cx="2657971" cy="2657971"/>
        </a:xfrm>
        <a:prstGeom prst="ellipse">
          <a:avLst/>
        </a:prstGeom>
        <a:solidFill>
          <a:schemeClr val="accent1">
            <a:alpha val="50000"/>
            <a:hueOff val="0"/>
            <a:satOff val="0"/>
            <a:lumOff val="0"/>
            <a:alphaOff val="0"/>
          </a:schemeClr>
        </a:solidFill>
        <a:ln w="28575">
          <a:solidFill>
            <a:schemeClr val="tx1"/>
          </a:solid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46277" tIns="30480" rIns="146277" bIns="30480" numCol="1" spcCol="1270" anchor="ctr" anchorCtr="0">
          <a:noAutofit/>
        </a:bodyPr>
        <a:lstStyle/>
        <a:p>
          <a:pPr lvl="0" algn="ctr" defTabSz="1066800">
            <a:lnSpc>
              <a:spcPct val="90000"/>
            </a:lnSpc>
            <a:spcBef>
              <a:spcPct val="0"/>
            </a:spcBef>
            <a:spcAft>
              <a:spcPct val="35000"/>
            </a:spcAft>
          </a:pPr>
          <a:r>
            <a:rPr lang="uk-UA" sz="2400" b="1" kern="1200" dirty="0" smtClean="0"/>
            <a:t>Встановити сервітут</a:t>
          </a:r>
        </a:p>
        <a:p>
          <a:pPr lvl="0" algn="ctr" defTabSz="1066800">
            <a:lnSpc>
              <a:spcPct val="90000"/>
            </a:lnSpc>
            <a:spcBef>
              <a:spcPct val="0"/>
            </a:spcBef>
            <a:spcAft>
              <a:spcPct val="35000"/>
            </a:spcAft>
          </a:pPr>
          <a:r>
            <a:rPr lang="uk-UA" sz="2400" b="1" kern="1200" dirty="0" smtClean="0"/>
            <a:t>Та ін.</a:t>
          </a:r>
          <a:endParaRPr lang="ru-RU" sz="2400" b="1" kern="1200" dirty="0"/>
        </a:p>
      </dsp:txBody>
      <dsp:txXfrm>
        <a:off x="6771030" y="735077"/>
        <a:ext cx="1879469" cy="18794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7A97F-14A3-4FD8-872F-389891C5B468}">
      <dsp:nvSpPr>
        <dsp:cNvPr id="0" name=""/>
        <dsp:cNvSpPr/>
      </dsp:nvSpPr>
      <dsp:spPr>
        <a:xfrm>
          <a:off x="0" y="381151"/>
          <a:ext cx="9845675" cy="579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A4AAE5-3B8C-4061-AACC-51D9E3142DEB}">
      <dsp:nvSpPr>
        <dsp:cNvPr id="0" name=""/>
        <dsp:cNvSpPr/>
      </dsp:nvSpPr>
      <dsp:spPr>
        <a:xfrm>
          <a:off x="492283" y="41671"/>
          <a:ext cx="6891972" cy="6789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500" tIns="0" rIns="260500" bIns="0" numCol="1" spcCol="1270" anchor="ctr" anchorCtr="0">
          <a:noAutofit/>
        </a:bodyPr>
        <a:lstStyle/>
        <a:p>
          <a:pPr lvl="0" algn="l" defTabSz="1022350">
            <a:lnSpc>
              <a:spcPct val="90000"/>
            </a:lnSpc>
            <a:spcBef>
              <a:spcPct val="0"/>
            </a:spcBef>
            <a:spcAft>
              <a:spcPct val="35000"/>
            </a:spcAft>
          </a:pPr>
          <a:r>
            <a:rPr lang="uk-UA" sz="2300" b="1" kern="1200" dirty="0" smtClean="0">
              <a:solidFill>
                <a:schemeClr val="tx1"/>
              </a:solidFill>
            </a:rPr>
            <a:t>Цивільна власність</a:t>
          </a:r>
          <a:endParaRPr lang="ru-RU" sz="2300" b="1" kern="1200" dirty="0">
            <a:solidFill>
              <a:schemeClr val="tx1"/>
            </a:solidFill>
          </a:endParaRPr>
        </a:p>
      </dsp:txBody>
      <dsp:txXfrm>
        <a:off x="525427" y="74815"/>
        <a:ext cx="6825684" cy="612672"/>
      </dsp:txXfrm>
    </dsp:sp>
    <dsp:sp modelId="{51A0F78B-95C0-4E58-9E47-B846004E128B}">
      <dsp:nvSpPr>
        <dsp:cNvPr id="0" name=""/>
        <dsp:cNvSpPr/>
      </dsp:nvSpPr>
      <dsp:spPr>
        <a:xfrm>
          <a:off x="0" y="1424431"/>
          <a:ext cx="9845675" cy="579600"/>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D25837-453B-4E4F-8209-6E10FAFC9630}">
      <dsp:nvSpPr>
        <dsp:cNvPr id="0" name=""/>
        <dsp:cNvSpPr/>
      </dsp:nvSpPr>
      <dsp:spPr>
        <a:xfrm>
          <a:off x="492283" y="1084951"/>
          <a:ext cx="6891972" cy="67896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500" tIns="0" rIns="260500" bIns="0" numCol="1" spcCol="1270" anchor="ctr" anchorCtr="0">
          <a:noAutofit/>
        </a:bodyPr>
        <a:lstStyle/>
        <a:p>
          <a:pPr lvl="0" algn="l" defTabSz="1022350">
            <a:lnSpc>
              <a:spcPct val="90000"/>
            </a:lnSpc>
            <a:spcBef>
              <a:spcPct val="0"/>
            </a:spcBef>
            <a:spcAft>
              <a:spcPct val="35000"/>
            </a:spcAft>
          </a:pPr>
          <a:r>
            <a:rPr lang="uk-UA" sz="2300" b="1" kern="1200" dirty="0" smtClean="0">
              <a:solidFill>
                <a:schemeClr val="tx1"/>
              </a:solidFill>
            </a:rPr>
            <a:t>Преторська власність</a:t>
          </a:r>
          <a:endParaRPr lang="ru-RU" sz="2300" b="1" kern="1200" dirty="0">
            <a:solidFill>
              <a:schemeClr val="tx1"/>
            </a:solidFill>
          </a:endParaRPr>
        </a:p>
      </dsp:txBody>
      <dsp:txXfrm>
        <a:off x="525427" y="1118095"/>
        <a:ext cx="6825684" cy="612672"/>
      </dsp:txXfrm>
    </dsp:sp>
    <dsp:sp modelId="{74A6998F-3CB3-43B1-A0FE-54779602CCD3}">
      <dsp:nvSpPr>
        <dsp:cNvPr id="0" name=""/>
        <dsp:cNvSpPr/>
      </dsp:nvSpPr>
      <dsp:spPr>
        <a:xfrm>
          <a:off x="0" y="2467711"/>
          <a:ext cx="9845675" cy="579600"/>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AC8301-B2A2-49B9-952C-FE4E0273F59A}">
      <dsp:nvSpPr>
        <dsp:cNvPr id="0" name=""/>
        <dsp:cNvSpPr/>
      </dsp:nvSpPr>
      <dsp:spPr>
        <a:xfrm>
          <a:off x="492283" y="2128231"/>
          <a:ext cx="6891972" cy="67896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500" tIns="0" rIns="260500" bIns="0" numCol="1" spcCol="1270" anchor="ctr" anchorCtr="0">
          <a:noAutofit/>
        </a:bodyPr>
        <a:lstStyle/>
        <a:p>
          <a:pPr lvl="0" algn="l" defTabSz="1022350">
            <a:lnSpc>
              <a:spcPct val="90000"/>
            </a:lnSpc>
            <a:spcBef>
              <a:spcPct val="0"/>
            </a:spcBef>
            <a:spcAft>
              <a:spcPct val="35000"/>
            </a:spcAft>
          </a:pPr>
          <a:r>
            <a:rPr lang="uk-UA" sz="2300" b="1" kern="1200" dirty="0" err="1" smtClean="0">
              <a:solidFill>
                <a:schemeClr val="tx1"/>
              </a:solidFill>
            </a:rPr>
            <a:t>Перегринська</a:t>
          </a:r>
          <a:r>
            <a:rPr lang="uk-UA" sz="2300" b="1" kern="1200" dirty="0" smtClean="0">
              <a:solidFill>
                <a:schemeClr val="tx1"/>
              </a:solidFill>
            </a:rPr>
            <a:t> власність </a:t>
          </a:r>
          <a:endParaRPr lang="ru-RU" sz="2300" b="1" kern="1200" dirty="0">
            <a:solidFill>
              <a:schemeClr val="tx1"/>
            </a:solidFill>
          </a:endParaRPr>
        </a:p>
      </dsp:txBody>
      <dsp:txXfrm>
        <a:off x="525427" y="2161375"/>
        <a:ext cx="6825684" cy="612672"/>
      </dsp:txXfrm>
    </dsp:sp>
    <dsp:sp modelId="{65EA0BCA-5079-44BD-AD57-D82BBF166C1E}">
      <dsp:nvSpPr>
        <dsp:cNvPr id="0" name=""/>
        <dsp:cNvSpPr/>
      </dsp:nvSpPr>
      <dsp:spPr>
        <a:xfrm>
          <a:off x="0" y="3510991"/>
          <a:ext cx="9845675" cy="579600"/>
        </a:xfrm>
        <a:prstGeom prst="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893B77-03E0-489F-9324-52440D4B8410}">
      <dsp:nvSpPr>
        <dsp:cNvPr id="0" name=""/>
        <dsp:cNvSpPr/>
      </dsp:nvSpPr>
      <dsp:spPr>
        <a:xfrm>
          <a:off x="492283" y="3171511"/>
          <a:ext cx="6891972" cy="6789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500" tIns="0" rIns="260500" bIns="0" numCol="1" spcCol="1270" anchor="ctr" anchorCtr="0">
          <a:noAutofit/>
        </a:bodyPr>
        <a:lstStyle/>
        <a:p>
          <a:pPr lvl="0" algn="l" defTabSz="1022350">
            <a:lnSpc>
              <a:spcPct val="90000"/>
            </a:lnSpc>
            <a:spcBef>
              <a:spcPct val="0"/>
            </a:spcBef>
            <a:spcAft>
              <a:spcPct val="35000"/>
            </a:spcAft>
          </a:pPr>
          <a:r>
            <a:rPr lang="uk-UA" sz="2300" b="1" kern="1200" dirty="0" smtClean="0">
              <a:solidFill>
                <a:schemeClr val="tx1"/>
              </a:solidFill>
            </a:rPr>
            <a:t>Провінційна власність </a:t>
          </a:r>
          <a:endParaRPr lang="ru-RU" sz="2300" b="1" kern="1200" dirty="0">
            <a:solidFill>
              <a:schemeClr val="tx1"/>
            </a:solidFill>
          </a:endParaRPr>
        </a:p>
      </dsp:txBody>
      <dsp:txXfrm>
        <a:off x="525427" y="3204655"/>
        <a:ext cx="6825684" cy="6126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87ACA-4B67-4D5E-A027-4B7F7AB5C52A}">
      <dsp:nvSpPr>
        <dsp:cNvPr id="0" name=""/>
        <dsp:cNvSpPr/>
      </dsp:nvSpPr>
      <dsp:spPr>
        <a:xfrm rot="16200000">
          <a:off x="-470861" y="471844"/>
          <a:ext cx="3499087" cy="2555398"/>
        </a:xfrm>
        <a:prstGeom prst="flowChartManualOperation">
          <a:avLst/>
        </a:prstGeom>
        <a:solidFill>
          <a:schemeClr val="accent2">
            <a:shade val="8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0" tIns="0" rIns="128493" bIns="0" numCol="1" spcCol="1270" anchor="ctr" anchorCtr="0">
          <a:noAutofit/>
        </a:bodyPr>
        <a:lstStyle/>
        <a:p>
          <a:pPr lvl="0" algn="ctr" defTabSz="889000">
            <a:lnSpc>
              <a:spcPct val="90000"/>
            </a:lnSpc>
            <a:spcBef>
              <a:spcPct val="0"/>
            </a:spcBef>
            <a:spcAft>
              <a:spcPct val="35000"/>
            </a:spcAft>
          </a:pPr>
          <a:r>
            <a:rPr lang="uk-UA" sz="2000" b="1" kern="1200" dirty="0" smtClean="0">
              <a:solidFill>
                <a:schemeClr val="tx1"/>
              </a:solidFill>
            </a:rPr>
            <a:t>Мати римське </a:t>
          </a:r>
          <a:r>
            <a:rPr lang="uk-UA" sz="2000" b="1" kern="1200" dirty="0" err="1" smtClean="0">
              <a:solidFill>
                <a:schemeClr val="tx1"/>
              </a:solidFill>
            </a:rPr>
            <a:t>громодянство</a:t>
          </a:r>
          <a:endParaRPr lang="ru-RU" sz="2000" b="1" kern="1200" dirty="0">
            <a:solidFill>
              <a:schemeClr val="tx1"/>
            </a:solidFill>
          </a:endParaRPr>
        </a:p>
      </dsp:txBody>
      <dsp:txXfrm rot="5400000">
        <a:off x="984" y="699816"/>
        <a:ext cx="2555398" cy="2099453"/>
      </dsp:txXfrm>
    </dsp:sp>
    <dsp:sp modelId="{0F748053-A7E8-4C10-A151-A335FE430902}">
      <dsp:nvSpPr>
        <dsp:cNvPr id="0" name=""/>
        <dsp:cNvSpPr/>
      </dsp:nvSpPr>
      <dsp:spPr>
        <a:xfrm rot="16200000">
          <a:off x="2276193" y="471844"/>
          <a:ext cx="3499087" cy="2555398"/>
        </a:xfrm>
        <a:prstGeom prst="flowChartManualOperation">
          <a:avLst/>
        </a:prstGeom>
        <a:solidFill>
          <a:schemeClr val="accent2">
            <a:shade val="80000"/>
            <a:hueOff val="-221791"/>
            <a:satOff val="-11249"/>
            <a:lumOff val="15164"/>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0" tIns="0" rIns="128493" bIns="0" numCol="1" spcCol="1270" anchor="ctr" anchorCtr="0">
          <a:noAutofit/>
        </a:bodyPr>
        <a:lstStyle/>
        <a:p>
          <a:pPr lvl="0" algn="ctr" defTabSz="889000">
            <a:lnSpc>
              <a:spcPct val="90000"/>
            </a:lnSpc>
            <a:spcBef>
              <a:spcPct val="0"/>
            </a:spcBef>
            <a:spcAft>
              <a:spcPct val="35000"/>
            </a:spcAft>
          </a:pPr>
          <a:r>
            <a:rPr lang="ru-RU" sz="2000" b="1" kern="1200" dirty="0" err="1" smtClean="0">
              <a:solidFill>
                <a:schemeClr val="tx1"/>
              </a:solidFill>
            </a:rPr>
            <a:t>Рухоме</a:t>
          </a:r>
          <a:r>
            <a:rPr lang="ru-RU" sz="2000" b="1" kern="1200" dirty="0" smtClean="0">
              <a:solidFill>
                <a:schemeClr val="tx1"/>
              </a:solidFill>
            </a:rPr>
            <a:t> </a:t>
          </a:r>
          <a:r>
            <a:rPr lang="ru-RU" sz="2000" b="1" kern="1200" dirty="0" err="1" smtClean="0">
              <a:solidFill>
                <a:schemeClr val="tx1"/>
              </a:solidFill>
            </a:rPr>
            <a:t>або</a:t>
          </a:r>
          <a:r>
            <a:rPr lang="ru-RU" sz="2000" b="1" kern="1200" dirty="0" smtClean="0">
              <a:solidFill>
                <a:schemeClr val="tx1"/>
              </a:solidFill>
            </a:rPr>
            <a:t> </a:t>
          </a:r>
          <a:r>
            <a:rPr lang="ru-RU" sz="2000" b="1" kern="1200" dirty="0" err="1" smtClean="0">
              <a:solidFill>
                <a:schemeClr val="tx1"/>
              </a:solidFill>
            </a:rPr>
            <a:t>нерухоме</a:t>
          </a:r>
          <a:r>
            <a:rPr lang="ru-RU" sz="2000" b="1" kern="1200" dirty="0" smtClean="0">
              <a:solidFill>
                <a:schemeClr val="tx1"/>
              </a:solidFill>
            </a:rPr>
            <a:t> </a:t>
          </a:r>
          <a:r>
            <a:rPr lang="ru-RU" sz="2000" b="1" kern="1200" dirty="0" err="1" smtClean="0">
              <a:solidFill>
                <a:schemeClr val="tx1"/>
              </a:solidFill>
            </a:rPr>
            <a:t>майно</a:t>
          </a:r>
          <a:r>
            <a:rPr lang="ru-RU" sz="2000" b="1" kern="1200" dirty="0" smtClean="0">
              <a:solidFill>
                <a:schemeClr val="tx1"/>
              </a:solidFill>
            </a:rPr>
            <a:t> повинно </a:t>
          </a:r>
          <a:r>
            <a:rPr lang="ru-RU" sz="2000" b="1" kern="1200" dirty="0" err="1" smtClean="0">
              <a:solidFill>
                <a:schemeClr val="tx1"/>
              </a:solidFill>
            </a:rPr>
            <a:t>знаходитися</a:t>
          </a:r>
          <a:r>
            <a:rPr lang="ru-RU" sz="2000" b="1" kern="1200" dirty="0" smtClean="0">
              <a:solidFill>
                <a:schemeClr val="tx1"/>
              </a:solidFill>
            </a:rPr>
            <a:t> на </a:t>
          </a:r>
          <a:r>
            <a:rPr lang="ru-RU" sz="2000" b="1" kern="1200" dirty="0" err="1" smtClean="0">
              <a:solidFill>
                <a:schemeClr val="tx1"/>
              </a:solidFill>
            </a:rPr>
            <a:t>території</a:t>
          </a:r>
          <a:r>
            <a:rPr lang="ru-RU" sz="2000" b="1" kern="1200" dirty="0" smtClean="0">
              <a:solidFill>
                <a:schemeClr val="tx1"/>
              </a:solidFill>
            </a:rPr>
            <a:t> </a:t>
          </a:r>
          <a:r>
            <a:rPr lang="ru-RU" sz="2000" b="1" kern="1200" dirty="0" err="1" smtClean="0">
              <a:solidFill>
                <a:schemeClr val="tx1"/>
              </a:solidFill>
            </a:rPr>
            <a:t>Італії</a:t>
          </a:r>
          <a:endParaRPr lang="ru-RU" sz="2000" b="1" kern="1200" dirty="0">
            <a:solidFill>
              <a:schemeClr val="tx1"/>
            </a:solidFill>
          </a:endParaRPr>
        </a:p>
      </dsp:txBody>
      <dsp:txXfrm rot="5400000">
        <a:off x="2748038" y="699816"/>
        <a:ext cx="2555398" cy="2099453"/>
      </dsp:txXfrm>
    </dsp:sp>
    <dsp:sp modelId="{3E7AEF29-F1B5-49B6-9AFC-4425A3039CCC}">
      <dsp:nvSpPr>
        <dsp:cNvPr id="0" name=""/>
        <dsp:cNvSpPr/>
      </dsp:nvSpPr>
      <dsp:spPr>
        <a:xfrm rot="16200000">
          <a:off x="5023244" y="471844"/>
          <a:ext cx="3499087" cy="2555398"/>
        </a:xfrm>
        <a:prstGeom prst="flowChartManualOperation">
          <a:avLst/>
        </a:prstGeom>
        <a:solidFill>
          <a:schemeClr val="accent2">
            <a:shade val="80000"/>
            <a:hueOff val="-443583"/>
            <a:satOff val="-22497"/>
            <a:lumOff val="30327"/>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0" tIns="0" rIns="128493" bIns="0" numCol="1" spcCol="1270" anchor="ctr" anchorCtr="0">
          <a:noAutofit/>
        </a:bodyPr>
        <a:lstStyle/>
        <a:p>
          <a:pPr lvl="0" algn="ctr" defTabSz="889000">
            <a:lnSpc>
              <a:spcPct val="90000"/>
            </a:lnSpc>
            <a:spcBef>
              <a:spcPct val="0"/>
            </a:spcBef>
            <a:spcAft>
              <a:spcPct val="35000"/>
            </a:spcAft>
          </a:pPr>
          <a:r>
            <a:rPr lang="ru-RU" sz="2000" b="1" kern="1200" dirty="0" err="1" smtClean="0">
              <a:solidFill>
                <a:schemeClr val="tx1"/>
              </a:solidFill>
            </a:rPr>
            <a:t>Речі</a:t>
          </a:r>
          <a:r>
            <a:rPr lang="ru-RU" sz="2000" b="1" kern="1200" dirty="0" smtClean="0">
              <a:solidFill>
                <a:schemeClr val="tx1"/>
              </a:solidFill>
            </a:rPr>
            <a:t> </a:t>
          </a:r>
          <a:r>
            <a:rPr lang="ru-RU" sz="2000" b="1" kern="1200" dirty="0" err="1" smtClean="0">
              <a:solidFill>
                <a:schemeClr val="tx1"/>
              </a:solidFill>
            </a:rPr>
            <a:t>мали</a:t>
          </a:r>
          <a:r>
            <a:rPr lang="ru-RU" sz="2000" b="1" kern="1200" dirty="0" smtClean="0">
              <a:solidFill>
                <a:schemeClr val="tx1"/>
              </a:solidFill>
            </a:rPr>
            <a:t> бути </a:t>
          </a:r>
          <a:r>
            <a:rPr lang="ru-RU" sz="2000" b="1" kern="1200" dirty="0" err="1" smtClean="0">
              <a:solidFill>
                <a:schemeClr val="tx1"/>
              </a:solidFill>
            </a:rPr>
            <a:t>отримані</a:t>
          </a:r>
          <a:r>
            <a:rPr lang="ru-RU" sz="2000" b="1" kern="1200" dirty="0" smtClean="0">
              <a:solidFill>
                <a:schemeClr val="tx1"/>
              </a:solidFill>
            </a:rPr>
            <a:t> у </a:t>
          </a:r>
          <a:r>
            <a:rPr lang="ru-RU" sz="2000" b="1" kern="1200" dirty="0" err="1" smtClean="0">
              <a:solidFill>
                <a:schemeClr val="tx1"/>
              </a:solidFill>
            </a:rPr>
            <a:t>власність</a:t>
          </a:r>
          <a:r>
            <a:rPr lang="ru-RU" sz="2000" b="1" kern="1200" dirty="0" smtClean="0">
              <a:solidFill>
                <a:schemeClr val="tx1"/>
              </a:solidFill>
            </a:rPr>
            <a:t> </a:t>
          </a:r>
          <a:r>
            <a:rPr lang="ru-RU" sz="2000" b="1" kern="1200" dirty="0" err="1" smtClean="0">
              <a:solidFill>
                <a:schemeClr val="tx1"/>
              </a:solidFill>
            </a:rPr>
            <a:t>лише</a:t>
          </a:r>
          <a:r>
            <a:rPr lang="ru-RU" sz="2000" b="1" kern="1200" dirty="0" smtClean="0">
              <a:solidFill>
                <a:schemeClr val="tx1"/>
              </a:solidFill>
            </a:rPr>
            <a:t> </a:t>
          </a:r>
          <a:r>
            <a:rPr lang="ru-RU" sz="2000" b="1" kern="1200" dirty="0" err="1" smtClean="0">
              <a:solidFill>
                <a:schemeClr val="tx1"/>
              </a:solidFill>
            </a:rPr>
            <a:t>встановленим</a:t>
          </a:r>
          <a:r>
            <a:rPr lang="ru-RU" sz="2000" b="1" kern="1200" dirty="0" smtClean="0">
              <a:solidFill>
                <a:schemeClr val="tx1"/>
              </a:solidFill>
            </a:rPr>
            <a:t> </a:t>
          </a:r>
          <a:r>
            <a:rPr lang="ru-RU" sz="2000" b="1" kern="1200" dirty="0" err="1" smtClean="0">
              <a:solidFill>
                <a:schemeClr val="tx1"/>
              </a:solidFill>
            </a:rPr>
            <a:t>цивільним</a:t>
          </a:r>
          <a:r>
            <a:rPr lang="ru-RU" sz="2000" b="1" kern="1200" dirty="0" smtClean="0">
              <a:solidFill>
                <a:schemeClr val="tx1"/>
              </a:solidFill>
            </a:rPr>
            <a:t> правом способом </a:t>
          </a:r>
          <a:r>
            <a:rPr lang="ru-RU" sz="2000" b="1" kern="1200" dirty="0" err="1" smtClean="0">
              <a:solidFill>
                <a:schemeClr val="tx1"/>
              </a:solidFill>
            </a:rPr>
            <a:t>із</a:t>
          </a:r>
          <a:r>
            <a:rPr lang="ru-RU" sz="2000" b="1" kern="1200" dirty="0" smtClean="0">
              <a:solidFill>
                <a:schemeClr val="tx1"/>
              </a:solidFill>
            </a:rPr>
            <a:t> </a:t>
          </a:r>
          <a:r>
            <a:rPr lang="ru-RU" sz="2000" b="1" kern="1200" dirty="0" err="1" smtClean="0">
              <a:solidFill>
                <a:schemeClr val="tx1"/>
              </a:solidFill>
            </a:rPr>
            <a:t>дотриманням</a:t>
          </a:r>
          <a:r>
            <a:rPr lang="ru-RU" sz="2000" b="1" kern="1200" dirty="0" smtClean="0">
              <a:solidFill>
                <a:schemeClr val="tx1"/>
              </a:solidFill>
            </a:rPr>
            <a:t> </a:t>
          </a:r>
          <a:r>
            <a:rPr lang="ru-RU" sz="2000" b="1" kern="1200" dirty="0" err="1" smtClean="0">
              <a:solidFill>
                <a:schemeClr val="tx1"/>
              </a:solidFill>
            </a:rPr>
            <a:t>певних</a:t>
          </a:r>
          <a:r>
            <a:rPr lang="ru-RU" sz="2000" b="1" kern="1200" dirty="0" smtClean="0">
              <a:solidFill>
                <a:schemeClr val="tx1"/>
              </a:solidFill>
            </a:rPr>
            <a:t> </a:t>
          </a:r>
          <a:r>
            <a:rPr lang="ru-RU" sz="2000" b="1" kern="1200" dirty="0" err="1" smtClean="0">
              <a:solidFill>
                <a:schemeClr val="tx1"/>
              </a:solidFill>
            </a:rPr>
            <a:t>ритуалів</a:t>
          </a:r>
          <a:r>
            <a:rPr lang="ru-RU" sz="2000" b="1" kern="1200" dirty="0" smtClean="0">
              <a:solidFill>
                <a:schemeClr val="tx1"/>
              </a:solidFill>
            </a:rPr>
            <a:t> </a:t>
          </a:r>
          <a:endParaRPr lang="ru-RU" sz="2000" b="1" kern="1200" dirty="0">
            <a:solidFill>
              <a:schemeClr val="tx1"/>
            </a:solidFill>
          </a:endParaRPr>
        </a:p>
      </dsp:txBody>
      <dsp:txXfrm rot="5400000">
        <a:off x="5495089" y="699816"/>
        <a:ext cx="2555398" cy="20994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033FC-08B9-4AE2-A062-0BEF03A82985}">
      <dsp:nvSpPr>
        <dsp:cNvPr id="0" name=""/>
        <dsp:cNvSpPr/>
      </dsp:nvSpPr>
      <dsp:spPr>
        <a:xfrm>
          <a:off x="12848" y="99062"/>
          <a:ext cx="2727654" cy="6624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uk-UA" sz="2300" kern="1200" dirty="0" smtClean="0"/>
            <a:t>Сенатські </a:t>
          </a:r>
          <a:endParaRPr lang="ru-RU" sz="2300" kern="1200" dirty="0"/>
        </a:p>
      </dsp:txBody>
      <dsp:txXfrm>
        <a:off x="12848" y="99062"/>
        <a:ext cx="2727654" cy="662400"/>
      </dsp:txXfrm>
    </dsp:sp>
    <dsp:sp modelId="{B75CDAE7-045A-4080-929F-DBF72ABD6885}">
      <dsp:nvSpPr>
        <dsp:cNvPr id="0" name=""/>
        <dsp:cNvSpPr/>
      </dsp:nvSpPr>
      <dsp:spPr>
        <a:xfrm>
          <a:off x="28" y="713332"/>
          <a:ext cx="2727654" cy="258853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ru-RU" sz="2300" b="1" kern="1200" dirty="0" err="1" smtClean="0"/>
            <a:t>громадяни</a:t>
          </a:r>
          <a:r>
            <a:rPr lang="ru-RU" sz="2300" b="1" kern="1200" dirty="0" smtClean="0"/>
            <a:t> </a:t>
          </a:r>
          <a:r>
            <a:rPr lang="ru-RU" sz="2300" b="1" kern="1200" dirty="0" err="1" smtClean="0"/>
            <a:t>зобов’язувалися</a:t>
          </a:r>
          <a:r>
            <a:rPr lang="ru-RU" sz="2300" b="1" kern="1200" dirty="0" smtClean="0"/>
            <a:t> </a:t>
          </a:r>
          <a:r>
            <a:rPr lang="ru-RU" sz="2300" b="1" kern="1200" dirty="0" err="1" smtClean="0"/>
            <a:t>сплачувати</a:t>
          </a:r>
          <a:r>
            <a:rPr lang="ru-RU" sz="2300" b="1" kern="1200" dirty="0" smtClean="0"/>
            <a:t> </a:t>
          </a:r>
          <a:r>
            <a:rPr lang="ru-RU" sz="2300" b="1" kern="1200" dirty="0" err="1" smtClean="0"/>
            <a:t>спеціальний</a:t>
          </a:r>
          <a:r>
            <a:rPr lang="ru-RU" sz="2300" b="1" kern="1200" dirty="0" smtClean="0"/>
            <a:t> </a:t>
          </a:r>
          <a:r>
            <a:rPr lang="ru-RU" sz="2300" b="1" kern="1200" dirty="0" err="1" smtClean="0"/>
            <a:t>податок</a:t>
          </a:r>
          <a:r>
            <a:rPr lang="ru-RU" sz="2300" b="1" kern="1200" dirty="0" smtClean="0"/>
            <a:t>, </a:t>
          </a:r>
          <a:r>
            <a:rPr lang="ru-RU" sz="2300" b="1" kern="1200" dirty="0" err="1" smtClean="0"/>
            <a:t>який</a:t>
          </a:r>
          <a:r>
            <a:rPr lang="ru-RU" sz="2300" b="1" kern="1200" dirty="0" smtClean="0"/>
            <a:t> </a:t>
          </a:r>
          <a:r>
            <a:rPr lang="ru-RU" sz="2300" b="1" kern="1200" dirty="0" err="1" smtClean="0"/>
            <a:t>називався</a:t>
          </a:r>
          <a:r>
            <a:rPr lang="ru-RU" sz="2300" b="1" kern="1200" dirty="0" smtClean="0"/>
            <a:t> </a:t>
          </a:r>
          <a:r>
            <a:rPr lang="ru-RU" sz="2300" b="1" u="sng" kern="1200" dirty="0" err="1" smtClean="0"/>
            <a:t>трибутум</a:t>
          </a:r>
          <a:endParaRPr lang="ru-RU" sz="2300" u="sng" kern="1200" dirty="0"/>
        </a:p>
      </dsp:txBody>
      <dsp:txXfrm>
        <a:off x="28" y="713332"/>
        <a:ext cx="2727654" cy="2588535"/>
      </dsp:txXfrm>
    </dsp:sp>
    <dsp:sp modelId="{944B3905-488B-4B89-8717-BCF8266398D5}">
      <dsp:nvSpPr>
        <dsp:cNvPr id="0" name=""/>
        <dsp:cNvSpPr/>
      </dsp:nvSpPr>
      <dsp:spPr>
        <a:xfrm>
          <a:off x="3087842" y="55715"/>
          <a:ext cx="2727654" cy="662400"/>
        </a:xfrm>
        <a:prstGeom prst="rect">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uk-UA" sz="2300" kern="1200" dirty="0" smtClean="0"/>
            <a:t>Імператорські</a:t>
          </a:r>
          <a:endParaRPr lang="ru-RU" sz="2300" kern="1200" dirty="0"/>
        </a:p>
      </dsp:txBody>
      <dsp:txXfrm>
        <a:off x="3087842" y="55715"/>
        <a:ext cx="2727654" cy="662400"/>
      </dsp:txXfrm>
    </dsp:sp>
    <dsp:sp modelId="{768A9A55-0EB8-473B-A718-BB4B6EEFE4A7}">
      <dsp:nvSpPr>
        <dsp:cNvPr id="0" name=""/>
        <dsp:cNvSpPr/>
      </dsp:nvSpPr>
      <dsp:spPr>
        <a:xfrm>
          <a:off x="3109554" y="713332"/>
          <a:ext cx="2727654" cy="2588535"/>
        </a:xfrm>
        <a:prstGeom prst="rect">
          <a:avLst/>
        </a:prstGeom>
        <a:solidFill>
          <a:schemeClr val="accent2">
            <a:tint val="40000"/>
            <a:alpha val="90000"/>
            <a:hueOff val="247198"/>
            <a:satOff val="-23816"/>
            <a:lumOff val="-2511"/>
            <a:alphaOff val="0"/>
          </a:schemeClr>
        </a:solidFill>
        <a:ln w="15875" cap="flat" cmpd="sng" algn="ctr">
          <a:solidFill>
            <a:schemeClr val="accent2">
              <a:tint val="40000"/>
              <a:alpha val="90000"/>
              <a:hueOff val="247198"/>
              <a:satOff val="-23816"/>
              <a:lumOff val="-25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ru-RU" sz="2300" b="1" kern="1200" dirty="0" err="1" smtClean="0"/>
            <a:t>громадяни</a:t>
          </a:r>
          <a:r>
            <a:rPr lang="ru-RU" sz="2300" b="1" kern="1200" dirty="0" smtClean="0"/>
            <a:t> </a:t>
          </a:r>
          <a:r>
            <a:rPr lang="ru-RU" sz="2300" b="1" kern="1200" dirty="0" err="1" smtClean="0"/>
            <a:t>зобов’язувалися</a:t>
          </a:r>
          <a:r>
            <a:rPr lang="ru-RU" sz="2300" b="1" kern="1200" dirty="0" smtClean="0"/>
            <a:t> </a:t>
          </a:r>
          <a:r>
            <a:rPr lang="ru-RU" sz="2300" b="1" kern="1200" dirty="0" err="1" smtClean="0"/>
            <a:t>сплачувати</a:t>
          </a:r>
          <a:r>
            <a:rPr lang="ru-RU" sz="2300" b="1" kern="1200" dirty="0" smtClean="0"/>
            <a:t> </a:t>
          </a:r>
          <a:r>
            <a:rPr lang="ru-RU" sz="2300" b="1" kern="1200" dirty="0" err="1" smtClean="0"/>
            <a:t>спеціальний</a:t>
          </a:r>
          <a:r>
            <a:rPr lang="ru-RU" sz="2300" b="1" kern="1200" dirty="0" smtClean="0"/>
            <a:t> </a:t>
          </a:r>
          <a:r>
            <a:rPr lang="ru-RU" sz="2300" b="1" kern="1200" dirty="0" err="1" smtClean="0"/>
            <a:t>податок</a:t>
          </a:r>
          <a:r>
            <a:rPr lang="ru-RU" sz="2300" b="1" kern="1200" dirty="0" smtClean="0"/>
            <a:t>, </a:t>
          </a:r>
          <a:r>
            <a:rPr lang="ru-RU" sz="2300" b="1" kern="1200" dirty="0" err="1" smtClean="0"/>
            <a:t>який</a:t>
          </a:r>
          <a:r>
            <a:rPr lang="ru-RU" sz="2300" b="1" kern="1200" dirty="0" smtClean="0"/>
            <a:t> </a:t>
          </a:r>
          <a:r>
            <a:rPr lang="ru-RU" sz="2300" b="1" kern="1200" dirty="0" err="1" smtClean="0"/>
            <a:t>називався</a:t>
          </a:r>
          <a:r>
            <a:rPr lang="ru-RU" sz="2300" b="1" kern="1200" dirty="0" smtClean="0"/>
            <a:t> </a:t>
          </a:r>
          <a:r>
            <a:rPr lang="ru-RU" sz="2300" b="1" u="sng" kern="1200" dirty="0" err="1" smtClean="0"/>
            <a:t>стипендіум</a:t>
          </a:r>
          <a:endParaRPr lang="ru-RU" sz="2300" b="1" u="sng" kern="1200" dirty="0"/>
        </a:p>
      </dsp:txBody>
      <dsp:txXfrm>
        <a:off x="3109554" y="713332"/>
        <a:ext cx="2727654" cy="258853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0F0F0-0453-4C78-982B-187E6A095DF5}">
      <dsp:nvSpPr>
        <dsp:cNvPr id="0" name=""/>
        <dsp:cNvSpPr/>
      </dsp:nvSpPr>
      <dsp:spPr>
        <a:xfrm>
          <a:off x="2278241" y="-114920"/>
          <a:ext cx="2823492" cy="1566101"/>
        </a:xfrm>
        <a:prstGeom prst="roundRect">
          <a:avLst>
            <a:gd name="adj" fmla="val 10000"/>
          </a:avLst>
        </a:prstGeom>
        <a:solidFill>
          <a:schemeClr val="tx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smtClean="0">
              <a:solidFill>
                <a:schemeClr val="tx1">
                  <a:lumMod val="95000"/>
                  <a:lumOff val="5000"/>
                </a:schemeClr>
              </a:solidFill>
              <a:effectLst>
                <a:outerShdw blurRad="38100" dist="38100" dir="2700000" algn="tl">
                  <a:srgbClr val="000000">
                    <a:alpha val="43137"/>
                  </a:srgbClr>
                </a:outerShdw>
              </a:effectLst>
            </a:rPr>
            <a:t>Сп</a:t>
          </a:r>
          <a:r>
            <a:rPr lang="uk-UA" sz="2000" b="1" kern="1200" dirty="0" err="1" smtClean="0">
              <a:solidFill>
                <a:schemeClr val="tx1">
                  <a:lumMod val="95000"/>
                  <a:lumOff val="5000"/>
                </a:schemeClr>
              </a:solidFill>
              <a:effectLst>
                <a:outerShdw blurRad="38100" dist="38100" dir="2700000" algn="tl">
                  <a:srgbClr val="000000">
                    <a:alpha val="43137"/>
                  </a:srgbClr>
                </a:outerShdw>
              </a:effectLst>
            </a:rPr>
            <a:t>ільна</a:t>
          </a:r>
          <a:r>
            <a:rPr lang="uk-UA" sz="2000" b="1" kern="1200" dirty="0" smtClean="0">
              <a:solidFill>
                <a:schemeClr val="tx1">
                  <a:lumMod val="95000"/>
                  <a:lumOff val="5000"/>
                </a:schemeClr>
              </a:solidFill>
              <a:effectLst>
                <a:outerShdw blurRad="38100" dist="38100" dir="2700000" algn="tl">
                  <a:srgbClr val="000000">
                    <a:alpha val="43137"/>
                  </a:srgbClr>
                </a:outerShdw>
              </a:effectLst>
            </a:rPr>
            <a:t> власність поділялась на:</a:t>
          </a:r>
          <a:endParaRPr lang="ru-RU" sz="2000" b="1" kern="1200" dirty="0">
            <a:solidFill>
              <a:schemeClr val="tx1">
                <a:lumMod val="95000"/>
                <a:lumOff val="5000"/>
              </a:schemeClr>
            </a:solidFill>
            <a:effectLst>
              <a:outerShdw blurRad="38100" dist="38100" dir="2700000" algn="tl">
                <a:srgbClr val="000000">
                  <a:alpha val="43137"/>
                </a:srgbClr>
              </a:outerShdw>
            </a:effectLst>
          </a:endParaRPr>
        </a:p>
      </dsp:txBody>
      <dsp:txXfrm>
        <a:off x="2324111" y="-69050"/>
        <a:ext cx="2731752" cy="1474361"/>
      </dsp:txXfrm>
    </dsp:sp>
    <dsp:sp modelId="{0781A910-033A-4846-9D41-66E76571CBA3}">
      <dsp:nvSpPr>
        <dsp:cNvPr id="0" name=""/>
        <dsp:cNvSpPr/>
      </dsp:nvSpPr>
      <dsp:spPr>
        <a:xfrm rot="3487330">
          <a:off x="3975614" y="2011718"/>
          <a:ext cx="1368968" cy="432611"/>
        </a:xfrm>
        <a:prstGeom prst="leftRightArrow">
          <a:avLst>
            <a:gd name="adj1" fmla="val 60000"/>
            <a:gd name="adj2" fmla="val 50000"/>
          </a:avLst>
        </a:prstGeom>
        <a:solidFill>
          <a:schemeClr val="accent4">
            <a:lumMod val="75000"/>
          </a:schemeClr>
        </a:solidFill>
        <a:ln>
          <a:solidFill>
            <a:schemeClr val="tx1">
              <a:lumMod val="95000"/>
              <a:lumOff val="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4105397" y="2098240"/>
        <a:ext cx="1109402" cy="259567"/>
      </dsp:txXfrm>
    </dsp:sp>
    <dsp:sp modelId="{D42B3B9B-C5B3-4117-BF02-6DA9566A289A}">
      <dsp:nvSpPr>
        <dsp:cNvPr id="0" name=""/>
        <dsp:cNvSpPr/>
      </dsp:nvSpPr>
      <dsp:spPr>
        <a:xfrm>
          <a:off x="4070598" y="3004866"/>
          <a:ext cx="3207453" cy="170797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1" u="sng" kern="1200" dirty="0" smtClean="0">
              <a:solidFill>
                <a:schemeClr val="tx1">
                  <a:lumMod val="95000"/>
                  <a:lumOff val="5000"/>
                </a:schemeClr>
              </a:solidFill>
              <a:effectLst>
                <a:outerShdw blurRad="38100" dist="38100" dir="2700000" algn="tl">
                  <a:srgbClr val="000000">
                    <a:alpha val="43137"/>
                  </a:srgbClr>
                </a:outerShdw>
              </a:effectLst>
            </a:rPr>
            <a:t>Спільну дольову</a:t>
          </a:r>
        </a:p>
        <a:p>
          <a:pPr lvl="0" algn="ctr" defTabSz="889000">
            <a:lnSpc>
              <a:spcPct val="90000"/>
            </a:lnSpc>
            <a:spcBef>
              <a:spcPct val="0"/>
            </a:spcBef>
            <a:spcAft>
              <a:spcPct val="35000"/>
            </a:spcAft>
          </a:pPr>
          <a:r>
            <a:rPr lang="uk-UA" sz="2000" kern="1200" dirty="0" smtClean="0"/>
            <a:t>(розмір частки всіх співвласників визначалися)</a:t>
          </a:r>
          <a:endParaRPr lang="ru-RU" sz="2000" kern="1200" dirty="0"/>
        </a:p>
      </dsp:txBody>
      <dsp:txXfrm>
        <a:off x="4120623" y="3054891"/>
        <a:ext cx="3107403" cy="1607923"/>
      </dsp:txXfrm>
    </dsp:sp>
    <dsp:sp modelId="{07C445E5-F082-44D7-BFD9-954A85E93577}">
      <dsp:nvSpPr>
        <dsp:cNvPr id="0" name=""/>
        <dsp:cNvSpPr/>
      </dsp:nvSpPr>
      <dsp:spPr>
        <a:xfrm rot="10767973">
          <a:off x="3295748" y="3661499"/>
          <a:ext cx="688771" cy="432611"/>
        </a:xfrm>
        <a:prstGeom prst="leftRightArrow">
          <a:avLst>
            <a:gd name="adj1" fmla="val 60000"/>
            <a:gd name="adj2" fmla="val 50000"/>
          </a:avLst>
        </a:prstGeom>
        <a:noFill/>
        <a:ln>
          <a:noFill/>
        </a:ln>
        <a:effectLst/>
      </dsp:spPr>
      <dsp:style>
        <a:lnRef idx="0">
          <a:scrgbClr r="0" g="0" b="0"/>
        </a:lnRef>
        <a:fillRef idx="0">
          <a:scrgbClr r="0" g="0" b="0"/>
        </a:fillRef>
        <a:effectRef idx="0">
          <a:scrgbClr r="0" g="0" b="0"/>
        </a:effectRef>
        <a:fontRef idx="minor">
          <a:schemeClr val="accent5"/>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10800000">
        <a:off x="3425531" y="3748021"/>
        <a:ext cx="429205" cy="259567"/>
      </dsp:txXfrm>
    </dsp:sp>
    <dsp:sp modelId="{0B813D16-1F59-4772-9A2B-8882B82C4BDE}">
      <dsp:nvSpPr>
        <dsp:cNvPr id="0" name=""/>
        <dsp:cNvSpPr/>
      </dsp:nvSpPr>
      <dsp:spPr>
        <a:xfrm>
          <a:off x="224926" y="3101012"/>
          <a:ext cx="2984744" cy="1589413"/>
        </a:xfrm>
        <a:prstGeom prst="roundRect">
          <a:avLst>
            <a:gd name="adj" fmla="val 10000"/>
          </a:avLst>
        </a:prstGeom>
        <a:solidFill>
          <a:schemeClr val="accent5">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1" u="sng" kern="1200" dirty="0" smtClean="0">
              <a:solidFill>
                <a:schemeClr val="tx1">
                  <a:lumMod val="95000"/>
                  <a:lumOff val="5000"/>
                </a:schemeClr>
              </a:solidFill>
              <a:effectLst>
                <a:outerShdw blurRad="38100" dist="38100" dir="2700000" algn="tl">
                  <a:srgbClr val="000000">
                    <a:alpha val="43137"/>
                  </a:srgbClr>
                </a:outerShdw>
              </a:effectLst>
            </a:rPr>
            <a:t>Спільну сумісну</a:t>
          </a:r>
        </a:p>
        <a:p>
          <a:pPr lvl="0" algn="ctr" defTabSz="889000">
            <a:lnSpc>
              <a:spcPct val="90000"/>
            </a:lnSpc>
            <a:spcBef>
              <a:spcPct val="0"/>
            </a:spcBef>
            <a:spcAft>
              <a:spcPct val="35000"/>
            </a:spcAft>
          </a:pPr>
          <a:r>
            <a:rPr lang="uk-UA" sz="2000" kern="1200" dirty="0" smtClean="0"/>
            <a:t>(розмір частки кожного власника не був визначений</a:t>
          </a:r>
          <a:r>
            <a:rPr lang="uk-UA" sz="1600" kern="1200" dirty="0" smtClean="0"/>
            <a:t>)</a:t>
          </a:r>
          <a:endParaRPr lang="ru-RU" sz="1600" kern="1200" dirty="0"/>
        </a:p>
      </dsp:txBody>
      <dsp:txXfrm>
        <a:off x="271478" y="3147564"/>
        <a:ext cx="2891640" cy="1496309"/>
      </dsp:txXfrm>
    </dsp:sp>
    <dsp:sp modelId="{7A188100-ADD5-4CEF-9E10-BB5D7B3C1DDD}">
      <dsp:nvSpPr>
        <dsp:cNvPr id="0" name=""/>
        <dsp:cNvSpPr/>
      </dsp:nvSpPr>
      <dsp:spPr>
        <a:xfrm rot="18085986">
          <a:off x="2065225" y="2059791"/>
          <a:ext cx="1283960" cy="432611"/>
        </a:xfrm>
        <a:prstGeom prst="leftRightArrow">
          <a:avLst>
            <a:gd name="adj1" fmla="val 60000"/>
            <a:gd name="adj2" fmla="val 50000"/>
          </a:avLst>
        </a:prstGeom>
        <a:solidFill>
          <a:schemeClr val="accent4">
            <a:lumMod val="75000"/>
          </a:schemeClr>
        </a:solidFill>
        <a:ln>
          <a:solidFill>
            <a:schemeClr val="tx1">
              <a:lumMod val="95000"/>
              <a:lumOff val="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2195008" y="2146313"/>
        <a:ext cx="1024394" cy="2595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FF299-F53C-4824-92E7-52E0881AB7A3}">
      <dsp:nvSpPr>
        <dsp:cNvPr id="0" name=""/>
        <dsp:cNvSpPr/>
      </dsp:nvSpPr>
      <dsp:spPr>
        <a:xfrm>
          <a:off x="-16546" y="-72583"/>
          <a:ext cx="8743885" cy="1218727"/>
        </a:xfrm>
        <a:prstGeom prst="roundRect">
          <a:avLst>
            <a:gd name="adj" fmla="val 10000"/>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b="1" kern="1200" dirty="0" smtClean="0">
              <a:solidFill>
                <a:schemeClr val="tx1"/>
              </a:solidFill>
            </a:rPr>
            <a:t>Злиття – поєднання в одну масу речей, що належали різним власникам. Коли неможливо було встановити, що поглинає інше, виникала спільна власність.</a:t>
          </a:r>
          <a:r>
            <a:rPr lang="ru-RU" sz="1800" b="1" kern="1200" dirty="0" smtClean="0">
              <a:solidFill>
                <a:schemeClr val="tx1"/>
              </a:solidFill>
            </a:rPr>
            <a:t> </a:t>
          </a:r>
          <a:endParaRPr lang="ru-RU" sz="1800" b="1" kern="1200" dirty="0">
            <a:solidFill>
              <a:schemeClr val="tx1"/>
            </a:solidFill>
          </a:endParaRPr>
        </a:p>
      </dsp:txBody>
      <dsp:txXfrm>
        <a:off x="19149" y="-36888"/>
        <a:ext cx="7428170" cy="1147337"/>
      </dsp:txXfrm>
    </dsp:sp>
    <dsp:sp modelId="{19843F15-D649-493E-9EB1-96D870D18771}">
      <dsp:nvSpPr>
        <dsp:cNvPr id="0" name=""/>
        <dsp:cNvSpPr/>
      </dsp:nvSpPr>
      <dsp:spPr>
        <a:xfrm>
          <a:off x="692903" y="1018204"/>
          <a:ext cx="8457330" cy="1296012"/>
        </a:xfrm>
        <a:prstGeom prst="roundRect">
          <a:avLst>
            <a:gd name="adj" fmla="val 10000"/>
          </a:avLst>
        </a:prstGeom>
        <a:solidFill>
          <a:schemeClr val="accent1">
            <a:shade val="80000"/>
            <a:hueOff val="-222119"/>
            <a:satOff val="-5400"/>
            <a:lumOff val="1076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b="1" kern="1200" dirty="0" err="1" smtClean="0">
              <a:solidFill>
                <a:schemeClr val="tx1"/>
              </a:solidFill>
            </a:rPr>
            <a:t>Окупація</a:t>
          </a:r>
          <a:r>
            <a:rPr lang="ru-RU" sz="2000" b="1" kern="1200" dirty="0" smtClean="0">
              <a:solidFill>
                <a:schemeClr val="tx1"/>
              </a:solidFill>
            </a:rPr>
            <a:t> – </a:t>
          </a:r>
          <a:r>
            <a:rPr lang="ru-RU" sz="2000" b="1" kern="1200" dirty="0" err="1" smtClean="0">
              <a:solidFill>
                <a:schemeClr val="tx1"/>
              </a:solidFill>
            </a:rPr>
            <a:t>заволодіння</a:t>
          </a:r>
          <a:r>
            <a:rPr lang="ru-RU" sz="2000" b="1" kern="1200" dirty="0" smtClean="0">
              <a:solidFill>
                <a:schemeClr val="tx1"/>
              </a:solidFill>
            </a:rPr>
            <a:t> </a:t>
          </a:r>
          <a:r>
            <a:rPr lang="ru-RU" sz="2000" b="1" kern="1200" dirty="0" err="1" smtClean="0">
              <a:solidFill>
                <a:schemeClr val="tx1"/>
              </a:solidFill>
            </a:rPr>
            <a:t>нічийними</a:t>
          </a:r>
          <a:r>
            <a:rPr lang="ru-RU" sz="2000" b="1" kern="1200" dirty="0" smtClean="0">
              <a:solidFill>
                <a:schemeClr val="tx1"/>
              </a:solidFill>
            </a:rPr>
            <a:t> речами.(</a:t>
          </a:r>
          <a:r>
            <a:rPr lang="ru-RU" sz="2000" b="1" kern="1200" dirty="0" err="1" smtClean="0">
              <a:solidFill>
                <a:schemeClr val="tx1"/>
              </a:solidFill>
            </a:rPr>
            <a:t>здобич</a:t>
          </a:r>
          <a:r>
            <a:rPr lang="ru-RU" sz="2000" b="1" kern="1200" dirty="0" smtClean="0">
              <a:solidFill>
                <a:schemeClr val="tx1"/>
              </a:solidFill>
            </a:rPr>
            <a:t>; </a:t>
          </a:r>
          <a:r>
            <a:rPr lang="ru-RU" sz="2000" b="1" kern="1200" dirty="0" err="1" smtClean="0">
              <a:solidFill>
                <a:schemeClr val="tx1"/>
              </a:solidFill>
            </a:rPr>
            <a:t>речі</a:t>
          </a:r>
          <a:r>
            <a:rPr lang="ru-RU" sz="2000" b="1" kern="1200" dirty="0" smtClean="0">
              <a:solidFill>
                <a:schemeClr val="tx1"/>
              </a:solidFill>
            </a:rPr>
            <a:t>, </a:t>
          </a:r>
          <a:r>
            <a:rPr lang="ru-RU" sz="2000" b="1" kern="1200" dirty="0" err="1" smtClean="0">
              <a:solidFill>
                <a:schemeClr val="tx1"/>
              </a:solidFill>
            </a:rPr>
            <a:t>викинуті</a:t>
          </a:r>
          <a:r>
            <a:rPr lang="ru-RU" sz="2000" b="1" kern="1200" dirty="0" smtClean="0">
              <a:solidFill>
                <a:schemeClr val="tx1"/>
              </a:solidFill>
            </a:rPr>
            <a:t> </a:t>
          </a:r>
          <a:r>
            <a:rPr lang="ru-RU" sz="2000" b="1" kern="1200" dirty="0" err="1" smtClean="0">
              <a:solidFill>
                <a:schemeClr val="tx1"/>
              </a:solidFill>
            </a:rPr>
            <a:t>попереднім</a:t>
          </a:r>
          <a:r>
            <a:rPr lang="ru-RU" sz="2000" b="1" kern="1200" dirty="0" smtClean="0">
              <a:solidFill>
                <a:schemeClr val="tx1"/>
              </a:solidFill>
            </a:rPr>
            <a:t> </a:t>
          </a:r>
          <a:r>
            <a:rPr lang="ru-RU" sz="2000" b="1" kern="1200" dirty="0" err="1" smtClean="0">
              <a:solidFill>
                <a:schemeClr val="tx1"/>
              </a:solidFill>
            </a:rPr>
            <a:t>власником</a:t>
          </a:r>
          <a:r>
            <a:rPr lang="ru-RU" sz="2000" b="1" kern="1200" dirty="0" smtClean="0">
              <a:solidFill>
                <a:schemeClr val="tx1"/>
              </a:solidFill>
            </a:rPr>
            <a:t>; </a:t>
          </a:r>
          <a:r>
            <a:rPr lang="ru-RU" sz="2000" b="1" kern="1200" dirty="0" err="1" smtClean="0">
              <a:solidFill>
                <a:schemeClr val="tx1"/>
              </a:solidFill>
            </a:rPr>
            <a:t>полювання</a:t>
          </a:r>
          <a:r>
            <a:rPr lang="ru-RU" sz="2000" b="1" kern="1200" dirty="0" smtClean="0">
              <a:solidFill>
                <a:schemeClr val="tx1"/>
              </a:solidFill>
            </a:rPr>
            <a:t> на диких </a:t>
          </a:r>
          <a:r>
            <a:rPr lang="ru-RU" sz="2000" b="1" kern="1200" dirty="0" err="1" smtClean="0">
              <a:solidFill>
                <a:schemeClr val="tx1"/>
              </a:solidFill>
            </a:rPr>
            <a:t>тварин</a:t>
          </a:r>
          <a:r>
            <a:rPr lang="ru-RU" sz="2000" b="1" kern="1200" dirty="0" smtClean="0">
              <a:solidFill>
                <a:schemeClr val="tx1"/>
              </a:solidFill>
            </a:rPr>
            <a:t> і </a:t>
          </a:r>
          <a:r>
            <a:rPr lang="ru-RU" sz="2000" b="1" kern="1200" dirty="0" err="1" smtClean="0">
              <a:solidFill>
                <a:schemeClr val="tx1"/>
              </a:solidFill>
            </a:rPr>
            <a:t>птахів</a:t>
          </a:r>
          <a:r>
            <a:rPr lang="ru-RU" sz="2000" b="1" kern="1200" dirty="0" smtClean="0">
              <a:solidFill>
                <a:schemeClr val="tx1"/>
              </a:solidFill>
            </a:rPr>
            <a:t>, </a:t>
          </a:r>
          <a:r>
            <a:rPr lang="ru-RU" sz="2000" b="1" kern="1200" dirty="0" err="1" smtClean="0">
              <a:solidFill>
                <a:schemeClr val="tx1"/>
              </a:solidFill>
            </a:rPr>
            <a:t>рибальство</a:t>
          </a:r>
          <a:r>
            <a:rPr lang="ru-RU" sz="2000" b="1" kern="1200" dirty="0" smtClean="0">
              <a:solidFill>
                <a:schemeClr val="tx1"/>
              </a:solidFill>
            </a:rPr>
            <a:t>, </a:t>
          </a:r>
          <a:r>
            <a:rPr lang="ru-RU" sz="2000" b="1" kern="1200" dirty="0" err="1" smtClean="0">
              <a:solidFill>
                <a:schemeClr val="tx1"/>
              </a:solidFill>
            </a:rPr>
            <a:t>зібрані</a:t>
          </a:r>
          <a:r>
            <a:rPr lang="ru-RU" sz="2000" b="1" kern="1200" dirty="0" smtClean="0">
              <a:solidFill>
                <a:schemeClr val="tx1"/>
              </a:solidFill>
            </a:rPr>
            <a:t> </a:t>
          </a:r>
          <a:r>
            <a:rPr lang="ru-RU" sz="2000" b="1" kern="1200" dirty="0" err="1" smtClean="0">
              <a:solidFill>
                <a:schemeClr val="tx1"/>
              </a:solidFill>
            </a:rPr>
            <a:t>ягоди</a:t>
          </a:r>
          <a:r>
            <a:rPr lang="ru-RU" sz="2000" b="1" kern="1200" dirty="0" smtClean="0">
              <a:solidFill>
                <a:schemeClr val="tx1"/>
              </a:solidFill>
            </a:rPr>
            <a:t>, </a:t>
          </a:r>
          <a:r>
            <a:rPr lang="ru-RU" sz="2000" b="1" kern="1200" dirty="0" err="1" smtClean="0">
              <a:solidFill>
                <a:schemeClr val="tx1"/>
              </a:solidFill>
            </a:rPr>
            <a:t>гриби</a:t>
          </a:r>
          <a:r>
            <a:rPr lang="ru-RU" sz="2000" b="1" kern="1200" dirty="0" smtClean="0">
              <a:solidFill>
                <a:schemeClr val="tx1"/>
              </a:solidFill>
            </a:rPr>
            <a:t> та </a:t>
          </a:r>
          <a:r>
            <a:rPr lang="ru-RU" sz="2000" b="1" kern="1200" dirty="0" err="1" smtClean="0">
              <a:solidFill>
                <a:schemeClr val="tx1"/>
              </a:solidFill>
            </a:rPr>
            <a:t>інші</a:t>
          </a:r>
          <a:r>
            <a:rPr lang="ru-RU" sz="2000" b="1" kern="1200" dirty="0" smtClean="0">
              <a:solidFill>
                <a:schemeClr val="tx1"/>
              </a:solidFill>
            </a:rPr>
            <a:t>; скарб )</a:t>
          </a:r>
          <a:endParaRPr lang="ru-RU" sz="2000" b="1" kern="1200" dirty="0">
            <a:solidFill>
              <a:schemeClr val="tx1"/>
            </a:solidFill>
          </a:endParaRPr>
        </a:p>
      </dsp:txBody>
      <dsp:txXfrm>
        <a:off x="730862" y="1056163"/>
        <a:ext cx="6965143" cy="1220094"/>
      </dsp:txXfrm>
    </dsp:sp>
    <dsp:sp modelId="{23BD0AFE-BF6C-41FD-B550-BEC468D17C2D}">
      <dsp:nvSpPr>
        <dsp:cNvPr id="0" name=""/>
        <dsp:cNvSpPr/>
      </dsp:nvSpPr>
      <dsp:spPr>
        <a:xfrm>
          <a:off x="1289077" y="2228438"/>
          <a:ext cx="8716558" cy="1323283"/>
        </a:xfrm>
        <a:prstGeom prst="roundRect">
          <a:avLst>
            <a:gd name="adj" fmla="val 10000"/>
          </a:avLst>
        </a:prstGeom>
        <a:solidFill>
          <a:schemeClr val="accent1">
            <a:shade val="80000"/>
            <a:hueOff val="-444237"/>
            <a:satOff val="-10801"/>
            <a:lumOff val="215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b="1" kern="1200" dirty="0" err="1" smtClean="0">
              <a:solidFill>
                <a:schemeClr val="tx1"/>
              </a:solidFill>
            </a:rPr>
            <a:t>Перероблення</a:t>
          </a:r>
          <a:r>
            <a:rPr lang="ru-RU" sz="2000" b="1" kern="1200" dirty="0" smtClean="0">
              <a:solidFill>
                <a:schemeClr val="tx1"/>
              </a:solidFill>
            </a:rPr>
            <a:t> – </a:t>
          </a:r>
          <a:r>
            <a:rPr lang="ru-RU" sz="2000" b="1" kern="1200" dirty="0" err="1" smtClean="0">
              <a:solidFill>
                <a:schemeClr val="tx1"/>
              </a:solidFill>
            </a:rPr>
            <a:t>виготовлення</a:t>
          </a:r>
          <a:r>
            <a:rPr lang="ru-RU" sz="2000" b="1" kern="1200" dirty="0" smtClean="0">
              <a:solidFill>
                <a:schemeClr val="tx1"/>
              </a:solidFill>
            </a:rPr>
            <a:t> </a:t>
          </a:r>
          <a:r>
            <a:rPr lang="ru-RU" sz="2000" b="1" kern="1200" dirty="0" err="1" smtClean="0">
              <a:solidFill>
                <a:schemeClr val="tx1"/>
              </a:solidFill>
            </a:rPr>
            <a:t>нової</a:t>
          </a:r>
          <a:r>
            <a:rPr lang="ru-RU" sz="2000" b="1" kern="1200" dirty="0" smtClean="0">
              <a:solidFill>
                <a:schemeClr val="tx1"/>
              </a:solidFill>
            </a:rPr>
            <a:t> </a:t>
          </a:r>
          <a:r>
            <a:rPr lang="ru-RU" sz="2000" b="1" kern="1200" dirty="0" err="1" smtClean="0">
              <a:solidFill>
                <a:schemeClr val="tx1"/>
              </a:solidFill>
            </a:rPr>
            <a:t>речі</a:t>
          </a:r>
          <a:r>
            <a:rPr lang="ru-RU" sz="2000" b="1" kern="1200" dirty="0" smtClean="0">
              <a:solidFill>
                <a:schemeClr val="tx1"/>
              </a:solidFill>
            </a:rPr>
            <a:t> з </a:t>
          </a:r>
          <a:r>
            <a:rPr lang="ru-RU" sz="2000" b="1" kern="1200" dirty="0" err="1" smtClean="0">
              <a:solidFill>
                <a:schemeClr val="tx1"/>
              </a:solidFill>
            </a:rPr>
            <a:t>якого-небудь</a:t>
          </a:r>
          <a:r>
            <a:rPr lang="ru-RU" sz="2000" b="1" kern="1200" dirty="0" smtClean="0">
              <a:solidFill>
                <a:schemeClr val="tx1"/>
              </a:solidFill>
            </a:rPr>
            <a:t> </a:t>
          </a:r>
          <a:r>
            <a:rPr lang="ru-RU" sz="2000" b="1" kern="1200" dirty="0" err="1" smtClean="0">
              <a:solidFill>
                <a:schemeClr val="tx1"/>
              </a:solidFill>
            </a:rPr>
            <a:t>матеріалу</a:t>
          </a:r>
          <a:r>
            <a:rPr lang="ru-RU" sz="2000" b="1" kern="1200" dirty="0" smtClean="0">
              <a:solidFill>
                <a:schemeClr val="tx1"/>
              </a:solidFill>
            </a:rPr>
            <a:t> </a:t>
          </a:r>
          <a:r>
            <a:rPr lang="ru-RU" sz="2000" b="1" kern="1200" dirty="0" err="1" smtClean="0">
              <a:solidFill>
                <a:schemeClr val="tx1"/>
              </a:solidFill>
            </a:rPr>
            <a:t>або</a:t>
          </a:r>
          <a:r>
            <a:rPr lang="ru-RU" sz="2000" b="1" kern="1200" dirty="0" smtClean="0">
              <a:solidFill>
                <a:schemeClr val="tx1"/>
              </a:solidFill>
            </a:rPr>
            <a:t> </a:t>
          </a:r>
          <a:r>
            <a:rPr lang="ru-RU" sz="2000" b="1" kern="1200" dirty="0" err="1" smtClean="0">
              <a:solidFill>
                <a:schemeClr val="tx1"/>
              </a:solidFill>
            </a:rPr>
            <a:t>надання</a:t>
          </a:r>
          <a:r>
            <a:rPr lang="ru-RU" sz="2000" b="1" kern="1200" dirty="0" smtClean="0">
              <a:solidFill>
                <a:schemeClr val="tx1"/>
              </a:solidFill>
            </a:rPr>
            <a:t> </a:t>
          </a:r>
          <a:r>
            <a:rPr lang="ru-RU" sz="2000" b="1" kern="1200" dirty="0" err="1" smtClean="0">
              <a:solidFill>
                <a:schemeClr val="tx1"/>
              </a:solidFill>
            </a:rPr>
            <a:t>йому</a:t>
          </a:r>
          <a:r>
            <a:rPr lang="ru-RU" sz="2000" b="1" kern="1200" dirty="0" smtClean="0">
              <a:solidFill>
                <a:schemeClr val="tx1"/>
              </a:solidFill>
            </a:rPr>
            <a:t> </a:t>
          </a:r>
          <a:r>
            <a:rPr lang="ru-RU" sz="2000" b="1" kern="1200" dirty="0" err="1" smtClean="0">
              <a:solidFill>
                <a:schemeClr val="tx1"/>
              </a:solidFill>
            </a:rPr>
            <a:t>нової</a:t>
          </a:r>
          <a:r>
            <a:rPr lang="ru-RU" sz="2000" b="1" kern="1200" dirty="0" smtClean="0">
              <a:solidFill>
                <a:schemeClr val="tx1"/>
              </a:solidFill>
            </a:rPr>
            <a:t> </a:t>
          </a:r>
          <a:r>
            <a:rPr lang="ru-RU" sz="2000" b="1" kern="1200" dirty="0" err="1" smtClean="0">
              <a:solidFill>
                <a:schemeClr val="tx1"/>
              </a:solidFill>
            </a:rPr>
            <a:t>форми</a:t>
          </a:r>
          <a:r>
            <a:rPr lang="ru-RU" sz="2000" b="1" kern="1200" dirty="0" smtClean="0">
              <a:solidFill>
                <a:schemeClr val="tx1"/>
              </a:solidFill>
            </a:rPr>
            <a:t> (</a:t>
          </a:r>
          <a:r>
            <a:rPr lang="ru-RU" sz="2000" b="1" kern="1200" dirty="0" err="1" smtClean="0">
              <a:solidFill>
                <a:schemeClr val="tx1"/>
              </a:solidFill>
            </a:rPr>
            <a:t>горщик</a:t>
          </a:r>
          <a:r>
            <a:rPr lang="ru-RU" sz="2000" b="1" kern="1200" dirty="0" smtClean="0">
              <a:solidFill>
                <a:schemeClr val="tx1"/>
              </a:solidFill>
            </a:rPr>
            <a:t> </a:t>
          </a:r>
          <a:r>
            <a:rPr lang="ru-RU" sz="2000" b="1" kern="1200" dirty="0" err="1" smtClean="0">
              <a:solidFill>
                <a:schemeClr val="tx1"/>
              </a:solidFill>
            </a:rPr>
            <a:t>із</a:t>
          </a:r>
          <a:r>
            <a:rPr lang="ru-RU" sz="2000" b="1" kern="1200" dirty="0" smtClean="0">
              <a:solidFill>
                <a:schemeClr val="tx1"/>
              </a:solidFill>
            </a:rPr>
            <a:t> </a:t>
          </a:r>
          <a:r>
            <a:rPr lang="ru-RU" sz="2000" b="1" kern="1200" dirty="0" err="1" smtClean="0">
              <a:solidFill>
                <a:schemeClr val="tx1"/>
              </a:solidFill>
            </a:rPr>
            <a:t>глини</a:t>
          </a:r>
          <a:r>
            <a:rPr lang="ru-RU" sz="2000" b="1" kern="1200" dirty="0" smtClean="0">
              <a:solidFill>
                <a:schemeClr val="tx1"/>
              </a:solidFill>
            </a:rPr>
            <a:t>, ваза </a:t>
          </a:r>
          <a:r>
            <a:rPr lang="ru-RU" sz="2000" b="1" kern="1200" dirty="0" err="1" smtClean="0">
              <a:solidFill>
                <a:schemeClr val="tx1"/>
              </a:solidFill>
            </a:rPr>
            <a:t>зі</a:t>
          </a:r>
          <a:r>
            <a:rPr lang="ru-RU" sz="2000" b="1" kern="1200" dirty="0" smtClean="0">
              <a:solidFill>
                <a:schemeClr val="tx1"/>
              </a:solidFill>
            </a:rPr>
            <a:t> </a:t>
          </a:r>
          <a:r>
            <a:rPr lang="ru-RU" sz="2000" b="1" kern="1200" dirty="0" err="1" smtClean="0">
              <a:solidFill>
                <a:schemeClr val="tx1"/>
              </a:solidFill>
            </a:rPr>
            <a:t>срібла</a:t>
          </a:r>
          <a:r>
            <a:rPr lang="ru-RU" sz="2000" b="1" kern="1200" dirty="0" smtClean="0">
              <a:solidFill>
                <a:schemeClr val="tx1"/>
              </a:solidFill>
            </a:rPr>
            <a:t>, </a:t>
          </a:r>
          <a:r>
            <a:rPr lang="ru-RU" sz="2000" b="1" kern="1200" dirty="0" err="1" smtClean="0">
              <a:solidFill>
                <a:schemeClr val="tx1"/>
              </a:solidFill>
            </a:rPr>
            <a:t>стіл</a:t>
          </a:r>
          <a:r>
            <a:rPr lang="ru-RU" sz="2000" b="1" kern="1200" dirty="0" smtClean="0">
              <a:solidFill>
                <a:schemeClr val="tx1"/>
              </a:solidFill>
            </a:rPr>
            <a:t> </a:t>
          </a:r>
          <a:r>
            <a:rPr lang="ru-RU" sz="2000" b="1" kern="1200" dirty="0" err="1" smtClean="0">
              <a:solidFill>
                <a:schemeClr val="tx1"/>
              </a:solidFill>
            </a:rPr>
            <a:t>із</a:t>
          </a:r>
          <a:r>
            <a:rPr lang="ru-RU" sz="2000" b="1" kern="1200" dirty="0" smtClean="0">
              <a:solidFill>
                <a:schemeClr val="tx1"/>
              </a:solidFill>
            </a:rPr>
            <a:t> дерева). </a:t>
          </a:r>
          <a:endParaRPr lang="ru-RU" sz="2000" b="1" kern="1200" dirty="0">
            <a:solidFill>
              <a:schemeClr val="tx1"/>
            </a:solidFill>
          </a:endParaRPr>
        </a:p>
      </dsp:txBody>
      <dsp:txXfrm>
        <a:off x="1327835" y="2267196"/>
        <a:ext cx="7190258" cy="1245767"/>
      </dsp:txXfrm>
    </dsp:sp>
    <dsp:sp modelId="{CEFE48F9-2A0E-4963-ACD4-79EDE8BB020D}">
      <dsp:nvSpPr>
        <dsp:cNvPr id="0" name=""/>
        <dsp:cNvSpPr/>
      </dsp:nvSpPr>
      <dsp:spPr>
        <a:xfrm>
          <a:off x="1940615" y="3399185"/>
          <a:ext cx="8422984" cy="1224076"/>
        </a:xfrm>
        <a:prstGeom prst="roundRect">
          <a:avLst>
            <a:gd name="adj" fmla="val 10000"/>
          </a:avLst>
        </a:prstGeom>
        <a:solidFill>
          <a:schemeClr val="accent1">
            <a:shade val="80000"/>
            <a:hueOff val="-666356"/>
            <a:satOff val="-16201"/>
            <a:lumOff val="322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b="1" kern="1200" dirty="0" err="1" smtClean="0">
              <a:solidFill>
                <a:schemeClr val="tx1"/>
              </a:solidFill>
            </a:rPr>
            <a:t>Набуття</a:t>
          </a:r>
          <a:r>
            <a:rPr lang="ru-RU" sz="2000" b="1" kern="1200" dirty="0" smtClean="0">
              <a:solidFill>
                <a:schemeClr val="tx1"/>
              </a:solidFill>
            </a:rPr>
            <a:t> за </a:t>
          </a:r>
          <a:r>
            <a:rPr lang="ru-RU" sz="2000" b="1" kern="1200" dirty="0" err="1" smtClean="0">
              <a:solidFill>
                <a:schemeClr val="tx1"/>
              </a:solidFill>
            </a:rPr>
            <a:t>давністю</a:t>
          </a:r>
          <a:r>
            <a:rPr lang="ru-RU" sz="2000" b="1" kern="1200" dirty="0" smtClean="0">
              <a:solidFill>
                <a:schemeClr val="tx1"/>
              </a:solidFill>
            </a:rPr>
            <a:t> – </a:t>
          </a:r>
          <a:r>
            <a:rPr lang="ru-RU" sz="2000" b="1" kern="1200" dirty="0" err="1" smtClean="0">
              <a:solidFill>
                <a:schemeClr val="tx1"/>
              </a:solidFill>
            </a:rPr>
            <a:t>виникало</a:t>
          </a:r>
          <a:r>
            <a:rPr lang="ru-RU" sz="2000" b="1" kern="1200" dirty="0" smtClean="0">
              <a:solidFill>
                <a:schemeClr val="tx1"/>
              </a:solidFill>
            </a:rPr>
            <a:t> за </a:t>
          </a:r>
          <a:r>
            <a:rPr lang="ru-RU" sz="2000" b="1" kern="1200" dirty="0" err="1" smtClean="0">
              <a:solidFill>
                <a:schemeClr val="tx1"/>
              </a:solidFill>
            </a:rPr>
            <a:t>умови</a:t>
          </a:r>
          <a:r>
            <a:rPr lang="ru-RU" sz="2000" b="1" kern="1200" dirty="0" smtClean="0">
              <a:solidFill>
                <a:schemeClr val="tx1"/>
              </a:solidFill>
            </a:rPr>
            <a:t> </a:t>
          </a:r>
          <a:r>
            <a:rPr lang="ru-RU" sz="2000" b="1" kern="1200" dirty="0" err="1" smtClean="0">
              <a:solidFill>
                <a:schemeClr val="tx1"/>
              </a:solidFill>
            </a:rPr>
            <a:t>володіння</a:t>
          </a:r>
          <a:r>
            <a:rPr lang="ru-RU" sz="2000" b="1" kern="1200" dirty="0" smtClean="0">
              <a:solidFill>
                <a:schemeClr val="tx1"/>
              </a:solidFill>
            </a:rPr>
            <a:t> речами, </a:t>
          </a:r>
          <a:r>
            <a:rPr lang="ru-RU" sz="2000" b="1" kern="1200" dirty="0" err="1" smtClean="0">
              <a:solidFill>
                <a:schemeClr val="tx1"/>
              </a:solidFill>
            </a:rPr>
            <a:t>що</a:t>
          </a:r>
          <a:r>
            <a:rPr lang="ru-RU" sz="2000" b="1" kern="1200" dirty="0" smtClean="0">
              <a:solidFill>
                <a:schemeClr val="tx1"/>
              </a:solidFill>
            </a:rPr>
            <a:t> належать до будь-</a:t>
          </a:r>
          <a:r>
            <a:rPr lang="ru-RU" sz="2000" b="1" kern="1200" dirty="0" err="1" smtClean="0">
              <a:solidFill>
                <a:schemeClr val="tx1"/>
              </a:solidFill>
            </a:rPr>
            <a:t>якої</a:t>
          </a:r>
          <a:r>
            <a:rPr lang="ru-RU" sz="2000" b="1" kern="1200" dirty="0" smtClean="0">
              <a:solidFill>
                <a:schemeClr val="tx1"/>
              </a:solidFill>
            </a:rPr>
            <a:t> </a:t>
          </a:r>
          <a:r>
            <a:rPr lang="ru-RU" sz="2000" b="1" kern="1200" dirty="0" err="1" smtClean="0">
              <a:solidFill>
                <a:schemeClr val="tx1"/>
              </a:solidFill>
            </a:rPr>
            <a:t>форми</a:t>
          </a:r>
          <a:r>
            <a:rPr lang="ru-RU" sz="2000" b="1" kern="1200" dirty="0" smtClean="0">
              <a:solidFill>
                <a:schemeClr val="tx1"/>
              </a:solidFill>
            </a:rPr>
            <a:t> </a:t>
          </a:r>
          <a:r>
            <a:rPr lang="ru-RU" sz="2000" b="1" kern="1200" dirty="0" err="1" smtClean="0">
              <a:solidFill>
                <a:schemeClr val="tx1"/>
              </a:solidFill>
            </a:rPr>
            <a:t>власності</a:t>
          </a:r>
          <a:r>
            <a:rPr lang="ru-RU" sz="2000" b="1" kern="1200" dirty="0" smtClean="0">
              <a:solidFill>
                <a:schemeClr val="tx1"/>
              </a:solidFill>
            </a:rPr>
            <a:t> </a:t>
          </a:r>
          <a:r>
            <a:rPr lang="ru-RU" sz="2000" b="1" kern="1200" dirty="0" err="1" smtClean="0">
              <a:solidFill>
                <a:schemeClr val="tx1"/>
              </a:solidFill>
            </a:rPr>
            <a:t>протягом</a:t>
          </a:r>
          <a:r>
            <a:rPr lang="ru-RU" sz="2000" b="1" kern="1200" dirty="0" smtClean="0">
              <a:solidFill>
                <a:schemeClr val="tx1"/>
              </a:solidFill>
            </a:rPr>
            <a:t> </a:t>
          </a:r>
          <a:r>
            <a:rPr lang="ru-RU" sz="2000" b="1" kern="1200" dirty="0" err="1" smtClean="0">
              <a:solidFill>
                <a:schemeClr val="tx1"/>
              </a:solidFill>
            </a:rPr>
            <a:t>певного</a:t>
          </a:r>
          <a:r>
            <a:rPr lang="ru-RU" sz="2000" b="1" kern="1200" dirty="0" smtClean="0">
              <a:solidFill>
                <a:schemeClr val="tx1"/>
              </a:solidFill>
            </a:rPr>
            <a:t> строку: два роки для </a:t>
          </a:r>
          <a:r>
            <a:rPr lang="ru-RU" sz="2000" b="1" kern="1200" dirty="0" err="1" smtClean="0">
              <a:solidFill>
                <a:schemeClr val="tx1"/>
              </a:solidFill>
            </a:rPr>
            <a:t>нерухомих</a:t>
          </a:r>
          <a:r>
            <a:rPr lang="ru-RU" sz="2000" b="1" kern="1200" dirty="0" smtClean="0">
              <a:solidFill>
                <a:schemeClr val="tx1"/>
              </a:solidFill>
            </a:rPr>
            <a:t> і один </a:t>
          </a:r>
          <a:r>
            <a:rPr lang="ru-RU" sz="2000" b="1" kern="1200" dirty="0" err="1" smtClean="0">
              <a:solidFill>
                <a:schemeClr val="tx1"/>
              </a:solidFill>
            </a:rPr>
            <a:t>рік</a:t>
          </a:r>
          <a:r>
            <a:rPr lang="ru-RU" sz="2000" b="1" kern="1200" dirty="0" smtClean="0">
              <a:solidFill>
                <a:schemeClr val="tx1"/>
              </a:solidFill>
            </a:rPr>
            <a:t> для </a:t>
          </a:r>
          <a:r>
            <a:rPr lang="ru-RU" sz="2000" b="1" kern="1200" dirty="0" err="1" smtClean="0">
              <a:solidFill>
                <a:schemeClr val="tx1"/>
              </a:solidFill>
            </a:rPr>
            <a:t>рухомих</a:t>
          </a:r>
          <a:r>
            <a:rPr lang="ru-RU" sz="2000" b="1" kern="1200" dirty="0" smtClean="0">
              <a:solidFill>
                <a:schemeClr val="tx1"/>
              </a:solidFill>
            </a:rPr>
            <a:t>.</a:t>
          </a:r>
          <a:endParaRPr lang="ru-RU" sz="2000" b="1" kern="1200" dirty="0">
            <a:solidFill>
              <a:schemeClr val="tx1"/>
            </a:solidFill>
          </a:endParaRPr>
        </a:p>
      </dsp:txBody>
      <dsp:txXfrm>
        <a:off x="1976467" y="3435037"/>
        <a:ext cx="6940762" cy="1152372"/>
      </dsp:txXfrm>
    </dsp:sp>
    <dsp:sp modelId="{11B06B8C-ADDB-419D-8CA6-9768E28B9F03}">
      <dsp:nvSpPr>
        <dsp:cNvPr id="0" name=""/>
        <dsp:cNvSpPr/>
      </dsp:nvSpPr>
      <dsp:spPr>
        <a:xfrm>
          <a:off x="7737471" y="822960"/>
          <a:ext cx="699552" cy="699552"/>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ru-RU" sz="3100" kern="1200"/>
        </a:p>
      </dsp:txBody>
      <dsp:txXfrm>
        <a:off x="7894870" y="822960"/>
        <a:ext cx="384754" cy="526413"/>
      </dsp:txXfrm>
    </dsp:sp>
    <dsp:sp modelId="{67B62F28-FB61-4E9F-B39B-44BD466631BD}">
      <dsp:nvSpPr>
        <dsp:cNvPr id="0" name=""/>
        <dsp:cNvSpPr/>
      </dsp:nvSpPr>
      <dsp:spPr>
        <a:xfrm>
          <a:off x="8437353" y="2094873"/>
          <a:ext cx="699552" cy="699552"/>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ru-RU" sz="3100" kern="1200"/>
        </a:p>
      </dsp:txBody>
      <dsp:txXfrm>
        <a:off x="8594752" y="2094873"/>
        <a:ext cx="384754" cy="526413"/>
      </dsp:txXfrm>
    </dsp:sp>
    <dsp:sp modelId="{B8FBD841-632F-43FC-AE04-D3E2118F2786}">
      <dsp:nvSpPr>
        <dsp:cNvPr id="0" name=""/>
        <dsp:cNvSpPr/>
      </dsp:nvSpPr>
      <dsp:spPr>
        <a:xfrm>
          <a:off x="9126789" y="3366786"/>
          <a:ext cx="699552" cy="699552"/>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ru-RU" sz="3100" kern="1200"/>
        </a:p>
      </dsp:txBody>
      <dsp:txXfrm>
        <a:off x="9284188" y="3366786"/>
        <a:ext cx="384754" cy="5264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E152C-B10A-42BC-B236-DFCB82D23D73}">
      <dsp:nvSpPr>
        <dsp:cNvPr id="0" name=""/>
        <dsp:cNvSpPr/>
      </dsp:nvSpPr>
      <dsp:spPr>
        <a:xfrm>
          <a:off x="456630" y="126682"/>
          <a:ext cx="4715214" cy="4715214"/>
        </a:xfrm>
        <a:prstGeom prst="circularArrow">
          <a:avLst>
            <a:gd name="adj1" fmla="val 5544"/>
            <a:gd name="adj2" fmla="val 330680"/>
            <a:gd name="adj3" fmla="val 13820494"/>
            <a:gd name="adj4" fmla="val 17358899"/>
            <a:gd name="adj5" fmla="val 5757"/>
          </a:avLst>
        </a:prstGeom>
        <a:solidFill>
          <a:schemeClr val="accent4">
            <a:tint val="40000"/>
            <a:hueOff val="0"/>
            <a:satOff val="0"/>
            <a:lumOff val="0"/>
            <a:alphaOff val="0"/>
          </a:schemeClr>
        </a:solidFill>
        <a:ln w="19050">
          <a:solidFill>
            <a:schemeClr val="tx1"/>
          </a:solidFill>
        </a:ln>
        <a:effectLst/>
      </dsp:spPr>
      <dsp:style>
        <a:lnRef idx="0">
          <a:scrgbClr r="0" g="0" b="0"/>
        </a:lnRef>
        <a:fillRef idx="1">
          <a:scrgbClr r="0" g="0" b="0"/>
        </a:fillRef>
        <a:effectRef idx="0">
          <a:scrgbClr r="0" g="0" b="0"/>
        </a:effectRef>
        <a:fontRef idx="minor"/>
      </dsp:style>
    </dsp:sp>
    <dsp:sp modelId="{6A537E1E-0C4E-4449-A09E-D6A59117C069}">
      <dsp:nvSpPr>
        <dsp:cNvPr id="0" name=""/>
        <dsp:cNvSpPr/>
      </dsp:nvSpPr>
      <dsp:spPr>
        <a:xfrm>
          <a:off x="1838163" y="287346"/>
          <a:ext cx="2165371" cy="108268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uk-UA" sz="2100" b="1" kern="1200" dirty="0" err="1" smtClean="0">
              <a:effectLst>
                <a:outerShdw blurRad="38100" dist="38100" dir="2700000" algn="tl">
                  <a:srgbClr val="000000">
                    <a:alpha val="43137"/>
                  </a:srgbClr>
                </a:outerShdw>
              </a:effectLst>
            </a:rPr>
            <a:t>Манципація</a:t>
          </a:r>
          <a:endParaRPr lang="ru-RU" sz="2100" b="1" kern="1200" dirty="0">
            <a:effectLst>
              <a:outerShdw blurRad="38100" dist="38100" dir="2700000" algn="tl">
                <a:srgbClr val="000000">
                  <a:alpha val="43137"/>
                </a:srgbClr>
              </a:outerShdw>
            </a:effectLst>
          </a:endParaRPr>
        </a:p>
      </dsp:txBody>
      <dsp:txXfrm>
        <a:off x="1891015" y="340198"/>
        <a:ext cx="2059667" cy="976981"/>
      </dsp:txXfrm>
    </dsp:sp>
    <dsp:sp modelId="{F91C6AD5-7C4D-42EB-8363-52014917350F}">
      <dsp:nvSpPr>
        <dsp:cNvPr id="0" name=""/>
        <dsp:cNvSpPr/>
      </dsp:nvSpPr>
      <dsp:spPr>
        <a:xfrm>
          <a:off x="3827441" y="1620953"/>
          <a:ext cx="2165371" cy="1082685"/>
        </a:xfrm>
        <a:prstGeom prst="roundRect">
          <a:avLst/>
        </a:prstGeom>
        <a:solidFill>
          <a:schemeClr val="accent4">
            <a:hueOff val="235830"/>
            <a:satOff val="1752"/>
            <a:lumOff val="392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uk-UA" sz="2100" b="1" kern="1200" dirty="0" smtClean="0">
              <a:effectLst>
                <a:outerShdw blurRad="38100" dist="38100" dir="2700000" algn="tl">
                  <a:srgbClr val="000000">
                    <a:alpha val="43137"/>
                  </a:srgbClr>
                </a:outerShdw>
              </a:effectLst>
            </a:rPr>
            <a:t>Уступка права</a:t>
          </a:r>
          <a:endParaRPr lang="ru-RU" sz="2100" b="1" kern="1200" dirty="0">
            <a:effectLst>
              <a:outerShdw blurRad="38100" dist="38100" dir="2700000" algn="tl">
                <a:srgbClr val="000000">
                  <a:alpha val="43137"/>
                </a:srgbClr>
              </a:outerShdw>
            </a:effectLst>
          </a:endParaRPr>
        </a:p>
      </dsp:txBody>
      <dsp:txXfrm>
        <a:off x="3880293" y="1673805"/>
        <a:ext cx="2059667" cy="976981"/>
      </dsp:txXfrm>
    </dsp:sp>
    <dsp:sp modelId="{C59EF2CA-9065-43A2-A6E8-377B674763B1}">
      <dsp:nvSpPr>
        <dsp:cNvPr id="0" name=""/>
        <dsp:cNvSpPr/>
      </dsp:nvSpPr>
      <dsp:spPr>
        <a:xfrm>
          <a:off x="3827441" y="3223581"/>
          <a:ext cx="2165371" cy="1082685"/>
        </a:xfrm>
        <a:prstGeom prst="roundRect">
          <a:avLst/>
        </a:prstGeom>
        <a:solidFill>
          <a:schemeClr val="accent4">
            <a:hueOff val="471660"/>
            <a:satOff val="3503"/>
            <a:lumOff val="784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uk-UA" sz="2100" b="1" kern="1200" dirty="0" smtClean="0">
              <a:effectLst>
                <a:outerShdw blurRad="38100" dist="38100" dir="2700000" algn="tl">
                  <a:srgbClr val="000000">
                    <a:alpha val="43137"/>
                  </a:srgbClr>
                </a:outerShdw>
              </a:effectLst>
            </a:rPr>
            <a:t>Передача</a:t>
          </a:r>
          <a:endParaRPr lang="ru-RU" sz="2100" b="1" kern="1200" dirty="0">
            <a:effectLst>
              <a:outerShdw blurRad="38100" dist="38100" dir="2700000" algn="tl">
                <a:srgbClr val="000000">
                  <a:alpha val="43137"/>
                </a:srgbClr>
              </a:outerShdw>
            </a:effectLst>
          </a:endParaRPr>
        </a:p>
      </dsp:txBody>
      <dsp:txXfrm>
        <a:off x="3880293" y="3276433"/>
        <a:ext cx="2059667" cy="976981"/>
      </dsp:txXfrm>
    </dsp:sp>
    <dsp:sp modelId="{C2789E54-7582-4E93-8A6E-29CFCC168ABE}">
      <dsp:nvSpPr>
        <dsp:cNvPr id="0" name=""/>
        <dsp:cNvSpPr/>
      </dsp:nvSpPr>
      <dsp:spPr>
        <a:xfrm>
          <a:off x="0" y="3216925"/>
          <a:ext cx="2165371" cy="1082685"/>
        </a:xfrm>
        <a:prstGeom prst="roundRect">
          <a:avLst/>
        </a:prstGeom>
        <a:solidFill>
          <a:schemeClr val="accent4">
            <a:hueOff val="707491"/>
            <a:satOff val="5255"/>
            <a:lumOff val="1176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uk-UA" sz="2100" b="1" kern="1200" dirty="0" smtClean="0">
              <a:effectLst>
                <a:outerShdw blurRad="38100" dist="38100" dir="2700000" algn="tl">
                  <a:srgbClr val="000000">
                    <a:alpha val="43137"/>
                  </a:srgbClr>
                </a:outerShdw>
              </a:effectLst>
            </a:rPr>
            <a:t>Договір купівлі-продажу</a:t>
          </a:r>
          <a:endParaRPr lang="ru-RU" sz="2100" b="1" kern="1200" dirty="0">
            <a:effectLst>
              <a:outerShdw blurRad="38100" dist="38100" dir="2700000" algn="tl">
                <a:srgbClr val="000000">
                  <a:alpha val="43137"/>
                </a:srgbClr>
              </a:outerShdw>
            </a:effectLst>
          </a:endParaRPr>
        </a:p>
      </dsp:txBody>
      <dsp:txXfrm>
        <a:off x="52852" y="3269777"/>
        <a:ext cx="2059667" cy="976981"/>
      </dsp:txXfrm>
    </dsp:sp>
    <dsp:sp modelId="{B134706F-2BF9-4785-AEAC-41583A691529}">
      <dsp:nvSpPr>
        <dsp:cNvPr id="0" name=""/>
        <dsp:cNvSpPr/>
      </dsp:nvSpPr>
      <dsp:spPr>
        <a:xfrm>
          <a:off x="0" y="1411543"/>
          <a:ext cx="2165371" cy="1082685"/>
        </a:xfrm>
        <a:prstGeom prst="roundRect">
          <a:avLst/>
        </a:prstGeom>
        <a:solidFill>
          <a:schemeClr val="accent4">
            <a:hueOff val="943321"/>
            <a:satOff val="7007"/>
            <a:lumOff val="15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uk-UA" sz="2100" b="1" kern="1200" dirty="0" smtClean="0">
              <a:effectLst>
                <a:outerShdw blurRad="38100" dist="38100" dir="2700000" algn="tl">
                  <a:srgbClr val="000000">
                    <a:alpha val="43137"/>
                  </a:srgbClr>
                </a:outerShdw>
              </a:effectLst>
            </a:rPr>
            <a:t>Застава</a:t>
          </a:r>
          <a:endParaRPr lang="ru-RU" sz="2100" b="1" kern="1200" dirty="0">
            <a:effectLst>
              <a:outerShdw blurRad="38100" dist="38100" dir="2700000" algn="tl">
                <a:srgbClr val="000000">
                  <a:alpha val="43137"/>
                </a:srgbClr>
              </a:outerShdw>
            </a:effectLst>
          </a:endParaRPr>
        </a:p>
      </dsp:txBody>
      <dsp:txXfrm>
        <a:off x="52852" y="1464395"/>
        <a:ext cx="2059667" cy="97698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AF0A7-DAAB-4EB9-8441-07D25D31107D}">
      <dsp:nvSpPr>
        <dsp:cNvPr id="0" name=""/>
        <dsp:cNvSpPr/>
      </dsp:nvSpPr>
      <dsp:spPr>
        <a:xfrm>
          <a:off x="5381979" y="1716851"/>
          <a:ext cx="3298066" cy="784789"/>
        </a:xfrm>
        <a:custGeom>
          <a:avLst/>
          <a:gdLst/>
          <a:ahLst/>
          <a:cxnLst/>
          <a:rect l="0" t="0" r="0" b="0"/>
          <a:pathLst>
            <a:path>
              <a:moveTo>
                <a:pt x="0" y="0"/>
              </a:moveTo>
              <a:lnTo>
                <a:pt x="0" y="534811"/>
              </a:lnTo>
              <a:lnTo>
                <a:pt x="3298066" y="534811"/>
              </a:lnTo>
              <a:lnTo>
                <a:pt x="3298066" y="784789"/>
              </a:lnTo>
            </a:path>
          </a:pathLst>
        </a:custGeom>
        <a:noFill/>
        <a:ln w="15875" cap="flat" cmpd="sng" algn="ctr">
          <a:solidFill>
            <a:schemeClr val="accent3">
              <a:tint val="99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F8125C8-6A55-41B5-9CD3-4DFFAD71735C}">
      <dsp:nvSpPr>
        <dsp:cNvPr id="0" name=""/>
        <dsp:cNvSpPr/>
      </dsp:nvSpPr>
      <dsp:spPr>
        <a:xfrm>
          <a:off x="5336259" y="1716851"/>
          <a:ext cx="91440" cy="784789"/>
        </a:xfrm>
        <a:custGeom>
          <a:avLst/>
          <a:gdLst/>
          <a:ahLst/>
          <a:cxnLst/>
          <a:rect l="0" t="0" r="0" b="0"/>
          <a:pathLst>
            <a:path>
              <a:moveTo>
                <a:pt x="45720" y="0"/>
              </a:moveTo>
              <a:lnTo>
                <a:pt x="45720" y="784789"/>
              </a:lnTo>
            </a:path>
          </a:pathLst>
        </a:custGeom>
        <a:noFill/>
        <a:ln w="15875" cap="flat" cmpd="sng" algn="ctr">
          <a:solidFill>
            <a:schemeClr val="accent3">
              <a:tint val="99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791E9EE-A1BA-4920-8915-B25922C1DA6F}">
      <dsp:nvSpPr>
        <dsp:cNvPr id="0" name=""/>
        <dsp:cNvSpPr/>
      </dsp:nvSpPr>
      <dsp:spPr>
        <a:xfrm>
          <a:off x="2083913" y="1716851"/>
          <a:ext cx="3298066" cy="784789"/>
        </a:xfrm>
        <a:custGeom>
          <a:avLst/>
          <a:gdLst/>
          <a:ahLst/>
          <a:cxnLst/>
          <a:rect l="0" t="0" r="0" b="0"/>
          <a:pathLst>
            <a:path>
              <a:moveTo>
                <a:pt x="3298066" y="0"/>
              </a:moveTo>
              <a:lnTo>
                <a:pt x="3298066" y="534811"/>
              </a:lnTo>
              <a:lnTo>
                <a:pt x="0" y="534811"/>
              </a:lnTo>
              <a:lnTo>
                <a:pt x="0" y="784789"/>
              </a:lnTo>
            </a:path>
          </a:pathLst>
        </a:custGeom>
        <a:noFill/>
        <a:ln w="15875" cap="flat" cmpd="sng" algn="ctr">
          <a:solidFill>
            <a:schemeClr val="accent3">
              <a:tint val="99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824932A1-FEDC-409F-8462-E83403E51B26}">
      <dsp:nvSpPr>
        <dsp:cNvPr id="0" name=""/>
        <dsp:cNvSpPr/>
      </dsp:nvSpPr>
      <dsp:spPr>
        <a:xfrm>
          <a:off x="4032770" y="3356"/>
          <a:ext cx="2698417" cy="1713495"/>
        </a:xfrm>
        <a:prstGeom prst="roundRect">
          <a:avLst>
            <a:gd name="adj" fmla="val 10000"/>
          </a:avLst>
        </a:prstGeom>
        <a:solidFill>
          <a:schemeClr val="accent3">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D8DDE613-96EE-4BE6-AEA2-AA0666025574}">
      <dsp:nvSpPr>
        <dsp:cNvPr id="0" name=""/>
        <dsp:cNvSpPr/>
      </dsp:nvSpPr>
      <dsp:spPr>
        <a:xfrm>
          <a:off x="4332594" y="288189"/>
          <a:ext cx="2698417" cy="1713495"/>
        </a:xfrm>
        <a:prstGeom prst="roundRect">
          <a:avLst>
            <a:gd name="adj" fmla="val 10000"/>
          </a:avLst>
        </a:prstGeom>
        <a:solidFill>
          <a:schemeClr val="lt1">
            <a:alpha val="90000"/>
            <a:hueOff val="0"/>
            <a:satOff val="0"/>
            <a:lumOff val="0"/>
            <a:alphaOff val="0"/>
          </a:schemeClr>
        </a:solidFill>
        <a:ln w="12700" cap="flat" cmpd="sng" algn="ctr">
          <a:solidFill>
            <a:schemeClr val="accent3">
              <a:shade val="80000"/>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uk-UA" sz="3600" kern="1200" dirty="0" err="1" smtClean="0"/>
            <a:t>Дерелікція</a:t>
          </a:r>
          <a:endParaRPr lang="ru-RU" sz="3600" kern="1200" dirty="0"/>
        </a:p>
      </dsp:txBody>
      <dsp:txXfrm>
        <a:off x="4382781" y="338376"/>
        <a:ext cx="2598043" cy="1613121"/>
      </dsp:txXfrm>
    </dsp:sp>
    <dsp:sp modelId="{8BB7AC63-3939-4BDA-BE4F-7C81363005BB}">
      <dsp:nvSpPr>
        <dsp:cNvPr id="0" name=""/>
        <dsp:cNvSpPr/>
      </dsp:nvSpPr>
      <dsp:spPr>
        <a:xfrm>
          <a:off x="734704" y="2501641"/>
          <a:ext cx="2698417" cy="1713495"/>
        </a:xfrm>
        <a:prstGeom prst="roundRect">
          <a:avLst>
            <a:gd name="adj" fmla="val 10000"/>
          </a:avLst>
        </a:prstGeom>
        <a:solidFill>
          <a:schemeClr val="accent1">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E75711D5-DDD8-4332-AD2C-CB7971358525}">
      <dsp:nvSpPr>
        <dsp:cNvPr id="0" name=""/>
        <dsp:cNvSpPr/>
      </dsp:nvSpPr>
      <dsp:spPr>
        <a:xfrm>
          <a:off x="1034528" y="2786474"/>
          <a:ext cx="2698417" cy="1713495"/>
        </a:xfrm>
        <a:prstGeom prst="roundRect">
          <a:avLst>
            <a:gd name="adj" fmla="val 10000"/>
          </a:avLst>
        </a:prstGeom>
        <a:solidFill>
          <a:schemeClr val="lt1">
            <a:alpha val="90000"/>
            <a:hueOff val="0"/>
            <a:satOff val="0"/>
            <a:lumOff val="0"/>
            <a:alphaOff val="0"/>
          </a:schemeClr>
        </a:solidFill>
        <a:ln w="12700" cap="flat" cmpd="sng" algn="ctr">
          <a:solidFill>
            <a:schemeClr val="accent3">
              <a:tint val="99000"/>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uk-UA" sz="3600" kern="1200" dirty="0" smtClean="0"/>
            <a:t>Знищення речі</a:t>
          </a:r>
          <a:endParaRPr lang="ru-RU" sz="3600" kern="1200" dirty="0"/>
        </a:p>
      </dsp:txBody>
      <dsp:txXfrm>
        <a:off x="1084715" y="2836661"/>
        <a:ext cx="2598043" cy="1613121"/>
      </dsp:txXfrm>
    </dsp:sp>
    <dsp:sp modelId="{B5990957-425A-4F9D-9F8B-35B1B343C2DA}">
      <dsp:nvSpPr>
        <dsp:cNvPr id="0" name=""/>
        <dsp:cNvSpPr/>
      </dsp:nvSpPr>
      <dsp:spPr>
        <a:xfrm>
          <a:off x="4032770" y="2501641"/>
          <a:ext cx="2698417" cy="1713495"/>
        </a:xfrm>
        <a:prstGeom prst="roundRect">
          <a:avLst>
            <a:gd name="adj" fmla="val 10000"/>
          </a:avLst>
        </a:prstGeom>
        <a:solidFill>
          <a:schemeClr val="accent5">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BF2AB57C-A751-443D-B0BE-47FD4BF4FC53}">
      <dsp:nvSpPr>
        <dsp:cNvPr id="0" name=""/>
        <dsp:cNvSpPr/>
      </dsp:nvSpPr>
      <dsp:spPr>
        <a:xfrm>
          <a:off x="4332594" y="2786474"/>
          <a:ext cx="2698417" cy="1713495"/>
        </a:xfrm>
        <a:prstGeom prst="roundRect">
          <a:avLst>
            <a:gd name="adj" fmla="val 10000"/>
          </a:avLst>
        </a:prstGeom>
        <a:solidFill>
          <a:schemeClr val="lt1">
            <a:alpha val="90000"/>
            <a:hueOff val="0"/>
            <a:satOff val="0"/>
            <a:lumOff val="0"/>
            <a:alphaOff val="0"/>
          </a:schemeClr>
        </a:solidFill>
        <a:ln w="12700" cap="flat" cmpd="sng" algn="ctr">
          <a:solidFill>
            <a:schemeClr val="accent3">
              <a:tint val="99000"/>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uk-UA" sz="3600" kern="1200" dirty="0" smtClean="0"/>
            <a:t>Відчуження речі</a:t>
          </a:r>
          <a:endParaRPr lang="ru-RU" sz="3600" kern="1200" dirty="0"/>
        </a:p>
      </dsp:txBody>
      <dsp:txXfrm>
        <a:off x="4382781" y="2836661"/>
        <a:ext cx="2598043" cy="1613121"/>
      </dsp:txXfrm>
    </dsp:sp>
    <dsp:sp modelId="{7231C9D0-73E2-4FED-B08B-FB988AD7A756}">
      <dsp:nvSpPr>
        <dsp:cNvPr id="0" name=""/>
        <dsp:cNvSpPr/>
      </dsp:nvSpPr>
      <dsp:spPr>
        <a:xfrm>
          <a:off x="7330836" y="2501641"/>
          <a:ext cx="2698417" cy="1713495"/>
        </a:xfrm>
        <a:prstGeom prst="roundRect">
          <a:avLst>
            <a:gd name="adj" fmla="val 10000"/>
          </a:avLst>
        </a:prstGeom>
        <a:solidFill>
          <a:schemeClr val="accent6">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52343C29-415C-47C3-9CCD-99065727A37D}">
      <dsp:nvSpPr>
        <dsp:cNvPr id="0" name=""/>
        <dsp:cNvSpPr/>
      </dsp:nvSpPr>
      <dsp:spPr>
        <a:xfrm>
          <a:off x="7630660" y="2786474"/>
          <a:ext cx="2698417" cy="1713495"/>
        </a:xfrm>
        <a:prstGeom prst="roundRect">
          <a:avLst>
            <a:gd name="adj" fmla="val 10000"/>
          </a:avLst>
        </a:prstGeom>
        <a:solidFill>
          <a:schemeClr val="lt1">
            <a:alpha val="90000"/>
            <a:hueOff val="0"/>
            <a:satOff val="0"/>
            <a:lumOff val="0"/>
            <a:alphaOff val="0"/>
          </a:schemeClr>
        </a:solidFill>
        <a:ln w="12700" cap="flat" cmpd="sng" algn="ctr">
          <a:solidFill>
            <a:schemeClr val="accent3">
              <a:tint val="99000"/>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uk-UA" sz="3600" kern="1200" dirty="0" smtClean="0"/>
            <a:t>Вилучення речі з обігу</a:t>
          </a:r>
          <a:endParaRPr lang="ru-RU" sz="3600" kern="1200" dirty="0"/>
        </a:p>
      </dsp:txBody>
      <dsp:txXfrm>
        <a:off x="7680847" y="2836661"/>
        <a:ext cx="2598043" cy="161312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1A271-4614-4BFB-BB83-2C24F216BDAB}">
      <dsp:nvSpPr>
        <dsp:cNvPr id="0" name=""/>
        <dsp:cNvSpPr/>
      </dsp:nvSpPr>
      <dsp:spPr>
        <a:xfrm rot="5400000">
          <a:off x="898848" y="1971922"/>
          <a:ext cx="987470" cy="1124199"/>
        </a:xfrm>
        <a:prstGeom prst="bentUpArrow">
          <a:avLst>
            <a:gd name="adj1" fmla="val 32840"/>
            <a:gd name="adj2" fmla="val 25000"/>
            <a:gd name="adj3" fmla="val 35780"/>
          </a:avLst>
        </a:prstGeom>
        <a:solidFill>
          <a:schemeClr val="accent3">
            <a:tint val="50000"/>
            <a:hueOff val="0"/>
            <a:satOff val="0"/>
            <a:lumOff val="0"/>
            <a:alphaOff val="0"/>
          </a:schemeClr>
        </a:solidFill>
        <a:ln w="1905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E1EFF690-99AE-4B18-8C8B-DF33AFB7AF96}">
      <dsp:nvSpPr>
        <dsp:cNvPr id="0" name=""/>
        <dsp:cNvSpPr/>
      </dsp:nvSpPr>
      <dsp:spPr>
        <a:xfrm>
          <a:off x="376258" y="636985"/>
          <a:ext cx="2229817" cy="1416412"/>
        </a:xfrm>
        <a:prstGeom prst="roundRect">
          <a:avLst>
            <a:gd name="adj" fmla="val 16670"/>
          </a:avLst>
        </a:prstGeom>
        <a:solidFill>
          <a:schemeClr val="accent3">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uk-UA" sz="2300" b="1" kern="1200" dirty="0" err="1" smtClean="0"/>
            <a:t>Віндикаційний</a:t>
          </a:r>
          <a:endParaRPr lang="uk-UA" sz="2300" b="1" kern="1200" dirty="0" smtClean="0"/>
        </a:p>
        <a:p>
          <a:pPr lvl="0" algn="ctr" defTabSz="1022350">
            <a:lnSpc>
              <a:spcPct val="90000"/>
            </a:lnSpc>
            <a:spcBef>
              <a:spcPct val="0"/>
            </a:spcBef>
            <a:spcAft>
              <a:spcPct val="35000"/>
            </a:spcAft>
          </a:pPr>
          <a:r>
            <a:rPr lang="uk-UA" sz="2300" b="1" kern="1200" dirty="0" smtClean="0"/>
            <a:t>позов</a:t>
          </a:r>
          <a:endParaRPr lang="ru-RU" sz="2300" b="1" kern="1200" dirty="0"/>
        </a:p>
      </dsp:txBody>
      <dsp:txXfrm>
        <a:off x="445414" y="706141"/>
        <a:ext cx="2091505" cy="1278100"/>
      </dsp:txXfrm>
    </dsp:sp>
    <dsp:sp modelId="{FE6A83C6-4C81-4433-B598-9FC6FCED9E3A}">
      <dsp:nvSpPr>
        <dsp:cNvPr id="0" name=""/>
        <dsp:cNvSpPr/>
      </dsp:nvSpPr>
      <dsp:spPr>
        <a:xfrm>
          <a:off x="1946526" y="1364056"/>
          <a:ext cx="1209012" cy="940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ru-RU" sz="1800" kern="1200" dirty="0"/>
        </a:p>
      </dsp:txBody>
      <dsp:txXfrm>
        <a:off x="1946526" y="1364056"/>
        <a:ext cx="1209012" cy="940447"/>
      </dsp:txXfrm>
    </dsp:sp>
    <dsp:sp modelId="{0A81391D-B157-427E-B0BE-CBE062A4866B}">
      <dsp:nvSpPr>
        <dsp:cNvPr id="0" name=""/>
        <dsp:cNvSpPr/>
      </dsp:nvSpPr>
      <dsp:spPr>
        <a:xfrm>
          <a:off x="1741038" y="2815500"/>
          <a:ext cx="2047195" cy="1358699"/>
        </a:xfrm>
        <a:prstGeom prst="roundRect">
          <a:avLst>
            <a:gd name="adj" fmla="val 16670"/>
          </a:avLst>
        </a:prstGeom>
        <a:solidFill>
          <a:schemeClr val="accent3">
            <a:shade val="80000"/>
            <a:hueOff val="-264733"/>
            <a:satOff val="-21197"/>
            <a:lumOff val="314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uk-UA" sz="2300" b="1" kern="1200" dirty="0" err="1" smtClean="0"/>
            <a:t>Негаторний</a:t>
          </a:r>
          <a:r>
            <a:rPr lang="uk-UA" sz="2300" b="1" kern="1200" dirty="0" smtClean="0"/>
            <a:t> позов</a:t>
          </a:r>
          <a:endParaRPr lang="ru-RU" sz="2300" b="1" kern="1200" dirty="0"/>
        </a:p>
      </dsp:txBody>
      <dsp:txXfrm>
        <a:off x="1807376" y="2881838"/>
        <a:ext cx="1914519" cy="1226023"/>
      </dsp:txXfrm>
    </dsp:sp>
    <dsp:sp modelId="{E45F65F0-1F15-4150-B43D-2AFC3BDFB776}">
      <dsp:nvSpPr>
        <dsp:cNvPr id="0" name=""/>
        <dsp:cNvSpPr/>
      </dsp:nvSpPr>
      <dsp:spPr>
        <a:xfrm>
          <a:off x="3369653" y="2768693"/>
          <a:ext cx="1209012" cy="940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285750" lvl="1" indent="-285750" algn="l" defTabSz="1244600">
            <a:lnSpc>
              <a:spcPct val="90000"/>
            </a:lnSpc>
            <a:spcBef>
              <a:spcPct val="0"/>
            </a:spcBef>
            <a:spcAft>
              <a:spcPct val="15000"/>
            </a:spcAft>
            <a:buChar char="••"/>
          </a:pPr>
          <a:endParaRPr lang="ru-RU" sz="2800" kern="1200" dirty="0"/>
        </a:p>
      </dsp:txBody>
      <dsp:txXfrm>
        <a:off x="3369653" y="2768693"/>
        <a:ext cx="1209012" cy="94044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EFF690-99AE-4B18-8C8B-DF33AFB7AF96}">
      <dsp:nvSpPr>
        <dsp:cNvPr id="0" name=""/>
        <dsp:cNvSpPr/>
      </dsp:nvSpPr>
      <dsp:spPr>
        <a:xfrm>
          <a:off x="382203" y="228065"/>
          <a:ext cx="2301864" cy="1554725"/>
        </a:xfrm>
        <a:prstGeom prst="roundRect">
          <a:avLst>
            <a:gd name="adj" fmla="val 16670"/>
          </a:avLst>
        </a:prstGeom>
        <a:solidFill>
          <a:schemeClr val="accent6">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uk-UA" sz="2300" b="1" i="0" kern="1200" dirty="0" err="1" smtClean="0"/>
            <a:t>Публіціанський</a:t>
          </a:r>
          <a:r>
            <a:rPr lang="uk-UA" sz="2300" b="1" i="0" kern="1200" dirty="0" smtClean="0"/>
            <a:t> позов </a:t>
          </a:r>
          <a:endParaRPr lang="ru-RU" sz="2300" b="1" i="0" kern="1200" dirty="0"/>
        </a:p>
      </dsp:txBody>
      <dsp:txXfrm>
        <a:off x="458112" y="303974"/>
        <a:ext cx="2150046" cy="1402907"/>
      </dsp:txXfrm>
    </dsp:sp>
    <dsp:sp modelId="{65B03AB9-0025-47D8-9493-9A734DB43F78}">
      <dsp:nvSpPr>
        <dsp:cNvPr id="0" name=""/>
        <dsp:cNvSpPr/>
      </dsp:nvSpPr>
      <dsp:spPr>
        <a:xfrm>
          <a:off x="2898406" y="1606313"/>
          <a:ext cx="2205566" cy="1715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285750" lvl="1" indent="-285750" algn="l" defTabSz="1244600">
            <a:lnSpc>
              <a:spcPct val="90000"/>
            </a:lnSpc>
            <a:spcBef>
              <a:spcPct val="0"/>
            </a:spcBef>
            <a:spcAft>
              <a:spcPct val="15000"/>
            </a:spcAft>
            <a:buChar char="••"/>
          </a:pPr>
          <a:endParaRPr lang="ru-RU" sz="2800" kern="1200" dirty="0"/>
        </a:p>
      </dsp:txBody>
      <dsp:txXfrm>
        <a:off x="2898406" y="1606313"/>
        <a:ext cx="2205566" cy="1715632"/>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168329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9187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69779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F3FFF15-717E-4B85-A972-E167EFD0C44C}"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4241427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FF3FFF15-717E-4B85-A972-E167EFD0C44C}" type="datetimeFigureOut">
              <a:rPr lang="ru-RU" smtClean="0"/>
              <a:t>13.06.2017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3E388C4-361F-4C12-9116-B922A3912595}"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1792239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F3FFF15-717E-4B85-A972-E167EFD0C44C}" type="datetimeFigureOut">
              <a:rPr lang="ru-RU" smtClean="0"/>
              <a:t>13.06.2017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3E388C4-361F-4C12-9116-B922A3912595}"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923608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3FFF15-717E-4B85-A972-E167EFD0C44C}" type="datetimeFigureOut">
              <a:rPr lang="ru-RU" smtClean="0"/>
              <a:t>13.06.2017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311386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3FFF15-717E-4B85-A972-E167EFD0C44C}"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88001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3FFF15-717E-4B85-A972-E167EFD0C44C}"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050674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3288554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354330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486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4089176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142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F3FFF15-717E-4B85-A972-E167EFD0C44C}"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3822506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F3FFF15-717E-4B85-A972-E167EFD0C44C}" type="datetimeFigureOut">
              <a:rPr lang="ru-RU" smtClean="0"/>
              <a:t>13.06.2017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159950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F3FFF15-717E-4B85-A972-E167EFD0C44C}" type="datetimeFigureOut">
              <a:rPr lang="ru-RU" smtClean="0"/>
              <a:t>13.06.2017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186908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F3FFF15-717E-4B85-A972-E167EFD0C44C}" type="datetimeFigureOut">
              <a:rPr lang="ru-RU" smtClean="0"/>
              <a:t>13.06.2017</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4005521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F3FFF15-717E-4B85-A972-E167EFD0C44C}" type="datetimeFigureOut">
              <a:rPr lang="ru-RU" smtClean="0"/>
              <a:t>13.06.2017</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3E388C4-361F-4C12-9116-B922A3912595}" type="slidenum">
              <a:rPr lang="ru-RU" smtClean="0"/>
              <a:t>‹#›</a:t>
            </a:fld>
            <a:endParaRPr lang="ru-RU"/>
          </a:p>
        </p:txBody>
      </p:sp>
    </p:spTree>
    <p:extLst>
      <p:ext uri="{BB962C8B-B14F-4D97-AF65-F5344CB8AC3E}">
        <p14:creationId xmlns:p14="http://schemas.microsoft.com/office/powerpoint/2010/main" val="663762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3FFF15-717E-4B85-A972-E167EFD0C44C}"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631908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512767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3FFF15-717E-4B85-A972-E167EFD0C44C}"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E388C4-361F-4C12-9116-B922A3912595}" type="slidenum">
              <a:rPr lang="ru-RU" smtClean="0"/>
              <a:t>‹#›</a:t>
            </a:fld>
            <a:endParaRPr lang="ru-RU"/>
          </a:p>
        </p:txBody>
      </p:sp>
    </p:spTree>
    <p:extLst>
      <p:ext uri="{BB962C8B-B14F-4D97-AF65-F5344CB8AC3E}">
        <p14:creationId xmlns:p14="http://schemas.microsoft.com/office/powerpoint/2010/main" val="2987600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FF3FFF15-717E-4B85-A972-E167EFD0C44C}" type="datetimeFigureOut">
              <a:rPr lang="ru-RU" smtClean="0"/>
              <a:t>13.06.2017</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3E388C4-361F-4C12-9116-B922A3912595}" type="slidenum">
              <a:rPr lang="ru-RU" smtClean="0"/>
              <a:t>‹#›</a:t>
            </a:fld>
            <a:endParaRPr lang="ru-RU"/>
          </a:p>
        </p:txBody>
      </p:sp>
    </p:spTree>
    <p:extLst>
      <p:ext uri="{BB962C8B-B14F-4D97-AF65-F5344CB8AC3E}">
        <p14:creationId xmlns:p14="http://schemas.microsoft.com/office/powerpoint/2010/main" val="4282450671"/>
      </p:ext>
    </p:extLst>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F3FFF15-717E-4B85-A972-E167EFD0C44C}" type="datetimeFigureOut">
              <a:rPr lang="ru-RU" smtClean="0"/>
              <a:t>13.06.2017</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3E388C4-361F-4C12-9116-B922A3912595}"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175527"/>
      </p:ext>
    </p:extLst>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18.xml"/><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1772" y="251435"/>
            <a:ext cx="10058400" cy="1635982"/>
          </a:xfrm>
        </p:spPr>
        <p:txBody>
          <a:bodyPr>
            <a:normAutofit/>
          </a:bodyPr>
          <a:lstStyle/>
          <a:p>
            <a:pPr algn="ctr"/>
            <a:r>
              <a:rPr lang="ru-RU" sz="5400" b="1" i="1" dirty="0" smtClean="0">
                <a:solidFill>
                  <a:schemeClr val="tx1">
                    <a:lumMod val="95000"/>
                    <a:lumOff val="5000"/>
                  </a:schemeClr>
                </a:solidFill>
                <a:latin typeface="Century" panose="02040604050505020304" pitchFamily="18" charset="0"/>
              </a:rPr>
              <a:t>Право </a:t>
            </a:r>
            <a:r>
              <a:rPr lang="ru-RU" sz="5400" b="1" i="1" dirty="0" err="1" smtClean="0">
                <a:solidFill>
                  <a:schemeClr val="tx1">
                    <a:lumMod val="95000"/>
                    <a:lumOff val="5000"/>
                  </a:schemeClr>
                </a:solidFill>
                <a:latin typeface="Century" panose="02040604050505020304" pitchFamily="18" charset="0"/>
              </a:rPr>
              <a:t>власност</a:t>
            </a:r>
            <a:r>
              <a:rPr lang="uk-UA" sz="5400" b="1" i="1" dirty="0" smtClean="0">
                <a:solidFill>
                  <a:schemeClr val="tx1">
                    <a:lumMod val="95000"/>
                    <a:lumOff val="5000"/>
                  </a:schemeClr>
                </a:solidFill>
                <a:latin typeface="Century" panose="02040604050505020304" pitchFamily="18" charset="0"/>
              </a:rPr>
              <a:t>і за римським приватним правом</a:t>
            </a:r>
            <a:endParaRPr lang="ru-RU" sz="5400" b="1" i="1" dirty="0">
              <a:solidFill>
                <a:schemeClr val="tx1">
                  <a:lumMod val="95000"/>
                  <a:lumOff val="5000"/>
                </a:schemeClr>
              </a:solidFill>
              <a:latin typeface="Century" panose="02040604050505020304" pitchFamily="18" charset="0"/>
            </a:endParaRPr>
          </a:p>
        </p:txBody>
      </p:sp>
      <p:sp>
        <p:nvSpPr>
          <p:cNvPr id="4" name="Объект 3"/>
          <p:cNvSpPr>
            <a:spLocks noGrp="1"/>
          </p:cNvSpPr>
          <p:nvPr>
            <p:ph idx="1"/>
          </p:nvPr>
        </p:nvSpPr>
        <p:spPr>
          <a:xfrm>
            <a:off x="410308" y="5487770"/>
            <a:ext cx="5404338" cy="807522"/>
          </a:xfrm>
          <a:solidFill>
            <a:schemeClr val="accent1">
              <a:lumMod val="60000"/>
              <a:lumOff val="40000"/>
            </a:schemeClr>
          </a:solidFill>
        </p:spPr>
        <p:txBody>
          <a:bodyPr>
            <a:normAutofit fontScale="85000" lnSpcReduction="20000"/>
          </a:bodyPr>
          <a:lstStyle/>
          <a:p>
            <a:pPr>
              <a:lnSpc>
                <a:spcPct val="80000"/>
              </a:lnSpc>
              <a:spcAft>
                <a:spcPts val="0"/>
              </a:spcAft>
            </a:pPr>
            <a:r>
              <a:rPr lang="uk-UA" sz="2400" b="1" i="1" dirty="0" smtClean="0">
                <a:solidFill>
                  <a:schemeClr val="tx1"/>
                </a:solidFill>
              </a:rPr>
              <a:t>Козинець І.Г.,  ст. </a:t>
            </a:r>
            <a:r>
              <a:rPr lang="uk-UA" sz="2400" b="1" i="1" dirty="0" err="1" smtClean="0">
                <a:solidFill>
                  <a:schemeClr val="tx1"/>
                </a:solidFill>
              </a:rPr>
              <a:t>викл</a:t>
            </a:r>
            <a:r>
              <a:rPr lang="uk-UA" sz="2400" b="1" i="1" dirty="0" smtClean="0">
                <a:solidFill>
                  <a:schemeClr val="tx1"/>
                </a:solidFill>
              </a:rPr>
              <a:t>. кафедри цивільного, господарського   права та процесу</a:t>
            </a:r>
            <a:endParaRPr lang="ru-RU" sz="2400" b="1" i="1" dirty="0" smtClean="0">
              <a:solidFill>
                <a:schemeClr val="tx1"/>
              </a:solidFill>
            </a:endParaRPr>
          </a:p>
          <a:p>
            <a:pPr>
              <a:lnSpc>
                <a:spcPct val="80000"/>
              </a:lnSpc>
              <a:spcAft>
                <a:spcPts val="0"/>
              </a:spcAft>
            </a:pPr>
            <a:r>
              <a:rPr lang="ru-RU" sz="2400" b="1" i="1" dirty="0" err="1" smtClean="0">
                <a:solidFill>
                  <a:schemeClr val="tx1"/>
                </a:solidFill>
              </a:rPr>
              <a:t>Гранкова</a:t>
            </a:r>
            <a:r>
              <a:rPr lang="ru-RU" sz="2400" b="1" i="1" dirty="0" smtClean="0">
                <a:solidFill>
                  <a:schemeClr val="tx1"/>
                </a:solidFill>
              </a:rPr>
              <a:t> </a:t>
            </a:r>
            <a:r>
              <a:rPr lang="ru-RU" sz="2400" b="1" i="1" dirty="0" smtClean="0">
                <a:solidFill>
                  <a:schemeClr val="tx1"/>
                </a:solidFill>
              </a:rPr>
              <a:t>Х.М</a:t>
            </a:r>
            <a:r>
              <a:rPr lang="ru-RU" sz="2400" b="1" i="1" dirty="0" smtClean="0">
                <a:solidFill>
                  <a:schemeClr val="tx1"/>
                </a:solidFill>
              </a:rPr>
              <a:t>., студентка  гр. </a:t>
            </a:r>
            <a:r>
              <a:rPr lang="ru-RU" sz="2400" b="1" i="1" dirty="0" smtClean="0">
                <a:solidFill>
                  <a:schemeClr val="tx1"/>
                </a:solidFill>
              </a:rPr>
              <a:t>КПР-161</a:t>
            </a:r>
            <a:endParaRPr lang="ru-RU" sz="2400" b="1" i="1" dirty="0">
              <a:solidFill>
                <a:schemeClr val="tx1"/>
              </a:solidFill>
            </a:endParaRPr>
          </a:p>
        </p:txBody>
      </p:sp>
    </p:spTree>
    <p:extLst>
      <p:ext uri="{BB962C8B-B14F-4D97-AF65-F5344CB8AC3E}">
        <p14:creationId xmlns:p14="http://schemas.microsoft.com/office/powerpoint/2010/main" val="5966397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086582" y="788275"/>
            <a:ext cx="9886218" cy="1891863"/>
          </a:xfrm>
          <a:noFill/>
        </p:spPr>
        <p:txBody>
          <a:bodyPr>
            <a:noAutofit/>
          </a:bodyPr>
          <a:lstStyle/>
          <a:p>
            <a:r>
              <a:rPr lang="ru-RU" sz="3200" b="1" u="sng" dirty="0" err="1">
                <a:solidFill>
                  <a:schemeClr val="tx1"/>
                </a:solidFill>
              </a:rPr>
              <a:t>Римські</a:t>
            </a:r>
            <a:r>
              <a:rPr lang="ru-RU" sz="3200" b="1" u="sng" dirty="0">
                <a:solidFill>
                  <a:schemeClr val="tx1"/>
                </a:solidFill>
              </a:rPr>
              <a:t> </a:t>
            </a:r>
            <a:r>
              <a:rPr lang="ru-RU" sz="3200" b="1" u="sng" dirty="0" err="1">
                <a:solidFill>
                  <a:schemeClr val="tx1"/>
                </a:solidFill>
              </a:rPr>
              <a:t>юристи</a:t>
            </a:r>
            <a:r>
              <a:rPr lang="ru-RU" sz="3200" b="1" u="sng" dirty="0">
                <a:solidFill>
                  <a:schemeClr val="tx1"/>
                </a:solidFill>
              </a:rPr>
              <a:t> </a:t>
            </a:r>
            <a:r>
              <a:rPr lang="ru-RU" sz="3200" b="1" u="sng" dirty="0" err="1">
                <a:solidFill>
                  <a:schemeClr val="tx1"/>
                </a:solidFill>
              </a:rPr>
              <a:t>трактували</a:t>
            </a:r>
            <a:r>
              <a:rPr lang="ru-RU" sz="3200" b="1" u="sng" dirty="0">
                <a:solidFill>
                  <a:schemeClr val="tx1"/>
                </a:solidFill>
              </a:rPr>
              <a:t> </a:t>
            </a:r>
            <a:r>
              <a:rPr lang="ru-RU" sz="3200" b="1" u="sng" dirty="0" err="1">
                <a:solidFill>
                  <a:schemeClr val="tx1"/>
                </a:solidFill>
              </a:rPr>
              <a:t>поняття</a:t>
            </a:r>
            <a:r>
              <a:rPr lang="ru-RU" sz="3200" b="1" u="sng" dirty="0">
                <a:solidFill>
                  <a:schemeClr val="tx1"/>
                </a:solidFill>
              </a:rPr>
              <a:t> «</a:t>
            </a:r>
            <a:r>
              <a:rPr lang="ru-RU" sz="3200" b="1" u="sng" dirty="0" err="1">
                <a:solidFill>
                  <a:schemeClr val="tx1"/>
                </a:solidFill>
              </a:rPr>
              <a:t>власність</a:t>
            </a:r>
            <a:r>
              <a:rPr lang="ru-RU" sz="3200" b="1" u="sng" dirty="0" smtClean="0">
                <a:solidFill>
                  <a:schemeClr val="tx1"/>
                </a:solidFill>
              </a:rPr>
              <a:t>» </a:t>
            </a:r>
            <a:r>
              <a:rPr lang="ru-RU" sz="3200" dirty="0" smtClean="0">
                <a:solidFill>
                  <a:schemeClr val="tx1"/>
                </a:solidFill>
              </a:rPr>
              <a:t>- </a:t>
            </a:r>
            <a:r>
              <a:rPr lang="ru-RU" sz="3200" dirty="0">
                <a:solidFill>
                  <a:schemeClr val="tx1"/>
                </a:solidFill>
              </a:rPr>
              <a:t>як </a:t>
            </a:r>
            <a:r>
              <a:rPr lang="ru-RU" sz="3200" dirty="0" err="1">
                <a:solidFill>
                  <a:schemeClr val="tx1"/>
                </a:solidFill>
              </a:rPr>
              <a:t>повне</a:t>
            </a:r>
            <a:r>
              <a:rPr lang="ru-RU" sz="3200" dirty="0">
                <a:solidFill>
                  <a:schemeClr val="tx1"/>
                </a:solidFill>
              </a:rPr>
              <a:t>, </a:t>
            </a:r>
            <a:r>
              <a:rPr lang="ru-RU" sz="3200" dirty="0" err="1">
                <a:solidFill>
                  <a:schemeClr val="tx1"/>
                </a:solidFill>
              </a:rPr>
              <a:t>виняткове</a:t>
            </a:r>
            <a:r>
              <a:rPr lang="ru-RU" sz="3200" dirty="0">
                <a:solidFill>
                  <a:schemeClr val="tx1"/>
                </a:solidFill>
              </a:rPr>
              <a:t> і </a:t>
            </a:r>
            <a:r>
              <a:rPr lang="ru-RU" sz="3200" dirty="0" err="1">
                <a:solidFill>
                  <a:schemeClr val="tx1"/>
                </a:solidFill>
              </a:rPr>
              <a:t>необмежене</a:t>
            </a:r>
            <a:r>
              <a:rPr lang="ru-RU" sz="3200" dirty="0">
                <a:solidFill>
                  <a:schemeClr val="tx1"/>
                </a:solidFill>
              </a:rPr>
              <a:t> </a:t>
            </a:r>
            <a:r>
              <a:rPr lang="ru-RU" sz="3200" dirty="0" err="1">
                <a:solidFill>
                  <a:schemeClr val="tx1"/>
                </a:solidFill>
              </a:rPr>
              <a:t>персональне</a:t>
            </a:r>
            <a:r>
              <a:rPr lang="ru-RU" sz="3200" dirty="0">
                <a:solidFill>
                  <a:schemeClr val="tx1"/>
                </a:solidFill>
              </a:rPr>
              <a:t> </a:t>
            </a:r>
            <a:r>
              <a:rPr lang="ru-RU" sz="3200" dirty="0" err="1">
                <a:solidFill>
                  <a:schemeClr val="tx1"/>
                </a:solidFill>
              </a:rPr>
              <a:t>панування</a:t>
            </a:r>
            <a:r>
              <a:rPr lang="ru-RU" sz="3200" dirty="0">
                <a:solidFill>
                  <a:schemeClr val="tx1"/>
                </a:solidFill>
              </a:rPr>
              <a:t> особи над </a:t>
            </a:r>
            <a:r>
              <a:rPr lang="ru-RU" sz="3200" dirty="0" err="1">
                <a:solidFill>
                  <a:schemeClr val="tx1"/>
                </a:solidFill>
              </a:rPr>
              <a:t>річчю</a:t>
            </a:r>
            <a:r>
              <a:rPr lang="ru-RU" sz="3200" dirty="0">
                <a:solidFill>
                  <a:schemeClr val="tx1"/>
                </a:solidFill>
              </a:rPr>
              <a:t> (речами) в межах, </a:t>
            </a:r>
            <a:r>
              <a:rPr lang="ru-RU" sz="3200" dirty="0" err="1">
                <a:solidFill>
                  <a:schemeClr val="tx1"/>
                </a:solidFill>
              </a:rPr>
              <a:t>встановлених</a:t>
            </a:r>
            <a:r>
              <a:rPr lang="ru-RU" sz="3200" dirty="0">
                <a:solidFill>
                  <a:schemeClr val="tx1"/>
                </a:solidFill>
              </a:rPr>
              <a:t> правом. </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582" y="3018747"/>
            <a:ext cx="4265951" cy="27302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Рисунок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1117" y="3016673"/>
            <a:ext cx="4386695" cy="2732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13066975"/>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sp>
        <p:nvSpPr>
          <p:cNvPr id="10" name="Заголовок 9"/>
          <p:cNvSpPr>
            <a:spLocks noGrp="1"/>
          </p:cNvSpPr>
          <p:nvPr>
            <p:ph type="title" idx="4294967295"/>
          </p:nvPr>
        </p:nvSpPr>
        <p:spPr>
          <a:xfrm>
            <a:off x="617538" y="580700"/>
            <a:ext cx="10229850" cy="1141413"/>
          </a:xfrm>
        </p:spPr>
        <p:txBody>
          <a:bodyPr>
            <a:noAutofit/>
          </a:bodyPr>
          <a:lstStyle/>
          <a:p>
            <a:r>
              <a:rPr lang="ru-RU" sz="3200" b="1" dirty="0">
                <a:solidFill>
                  <a:schemeClr val="tx1"/>
                </a:solidFill>
                <a:effectLst>
                  <a:outerShdw blurRad="38100" dist="38100" dir="2700000" algn="tl">
                    <a:srgbClr val="000000">
                      <a:alpha val="43137"/>
                    </a:srgbClr>
                  </a:outerShdw>
                </a:effectLst>
              </a:rPr>
              <a:t>Право </a:t>
            </a:r>
            <a:r>
              <a:rPr lang="ru-RU" sz="3200" b="1" dirty="0" err="1">
                <a:solidFill>
                  <a:schemeClr val="tx1"/>
                </a:solidFill>
                <a:effectLst>
                  <a:outerShdw blurRad="38100" dist="38100" dir="2700000" algn="tl">
                    <a:srgbClr val="000000">
                      <a:alpha val="43137"/>
                    </a:srgbClr>
                  </a:outerShdw>
                </a:effectLst>
              </a:rPr>
              <a:t>власності</a:t>
            </a:r>
            <a:r>
              <a:rPr lang="ru-RU" sz="3200" b="1" dirty="0">
                <a:solidFill>
                  <a:schemeClr val="tx1"/>
                </a:solidFill>
                <a:effectLst>
                  <a:outerShdw blurRad="38100" dist="38100" dir="2700000" algn="tl">
                    <a:srgbClr val="000000">
                      <a:alpha val="43137"/>
                    </a:srgbClr>
                  </a:outerShdw>
                </a:effectLst>
              </a:rPr>
              <a:t> за </a:t>
            </a:r>
            <a:r>
              <a:rPr lang="ru-RU" sz="3200" b="1" dirty="0" err="1">
                <a:solidFill>
                  <a:schemeClr val="tx1"/>
                </a:solidFill>
                <a:effectLst>
                  <a:outerShdw blurRad="38100" dist="38100" dir="2700000" algn="tl">
                    <a:srgbClr val="000000">
                      <a:alpha val="43137"/>
                    </a:srgbClr>
                  </a:outerShdw>
                </a:effectLst>
              </a:rPr>
              <a:t>обсягом</a:t>
            </a:r>
            <a:r>
              <a:rPr lang="ru-RU" sz="3200" b="1" dirty="0">
                <a:solidFill>
                  <a:schemeClr val="tx1"/>
                </a:solidFill>
                <a:effectLst>
                  <a:outerShdw blurRad="38100" dist="38100" dir="2700000" algn="tl">
                    <a:srgbClr val="000000">
                      <a:alpha val="43137"/>
                    </a:srgbClr>
                  </a:outerShdw>
                </a:effectLst>
              </a:rPr>
              <a:t> прав</a:t>
            </a:r>
            <a:r>
              <a:rPr lang="ru-RU" sz="3200" b="1" dirty="0" smtClean="0">
                <a:solidFill>
                  <a:schemeClr val="tx1"/>
                </a:solidFill>
                <a:effectLst>
                  <a:outerShdw blurRad="38100" dist="38100" dir="2700000" algn="tl">
                    <a:srgbClr val="000000">
                      <a:alpha val="43137"/>
                    </a:srgbClr>
                  </a:outerShdw>
                </a:effectLst>
              </a:rPr>
              <a:t>, </a:t>
            </a:r>
            <a:r>
              <a:rPr lang="ru-RU" sz="3200" b="1" dirty="0" err="1">
                <a:solidFill>
                  <a:schemeClr val="tx1"/>
                </a:solidFill>
                <a:effectLst>
                  <a:outerShdw blurRad="38100" dist="38100" dir="2700000" algn="tl">
                    <a:srgbClr val="000000">
                      <a:alpha val="43137"/>
                    </a:srgbClr>
                  </a:outerShdw>
                </a:effectLst>
              </a:rPr>
              <a:t>було</a:t>
            </a:r>
            <a:r>
              <a:rPr lang="ru-RU" sz="3200" b="1" dirty="0">
                <a:solidFill>
                  <a:schemeClr val="tx1"/>
                </a:solidFill>
                <a:effectLst>
                  <a:outerShdw blurRad="38100" dist="38100" dir="2700000" algn="tl">
                    <a:srgbClr val="000000">
                      <a:alpha val="43137"/>
                    </a:srgbClr>
                  </a:outerShdw>
                </a:effectLst>
              </a:rPr>
              <a:t> </a:t>
            </a:r>
            <a:r>
              <a:rPr lang="ru-RU" sz="3200" b="1" dirty="0" err="1">
                <a:solidFill>
                  <a:schemeClr val="tx1"/>
                </a:solidFill>
                <a:effectLst>
                  <a:outerShdw blurRad="38100" dist="38100" dir="2700000" algn="tl">
                    <a:srgbClr val="000000">
                      <a:alpha val="43137"/>
                    </a:srgbClr>
                  </a:outerShdw>
                </a:effectLst>
              </a:rPr>
              <a:t>найширшим</a:t>
            </a:r>
            <a:r>
              <a:rPr lang="ru-RU" sz="3200" b="1" dirty="0">
                <a:solidFill>
                  <a:schemeClr val="tx1"/>
                </a:solidFill>
                <a:effectLst>
                  <a:outerShdw blurRad="38100" dist="38100" dir="2700000" algn="tl">
                    <a:srgbClr val="000000">
                      <a:alpha val="43137"/>
                    </a:srgbClr>
                  </a:outerShdw>
                </a:effectLst>
              </a:rPr>
              <a:t> правом і </a:t>
            </a:r>
            <a:r>
              <a:rPr lang="ru-RU" sz="3200" b="1" dirty="0" err="1">
                <a:solidFill>
                  <a:schemeClr val="tx1"/>
                </a:solidFill>
                <a:effectLst>
                  <a:outerShdw blurRad="38100" dist="38100" dir="2700000" algn="tl">
                    <a:srgbClr val="000000">
                      <a:alpha val="43137"/>
                    </a:srgbClr>
                  </a:outerShdw>
                </a:effectLst>
              </a:rPr>
              <a:t>характеризувалося</a:t>
            </a:r>
            <a:r>
              <a:rPr lang="ru-RU" sz="3200" b="1" dirty="0">
                <a:solidFill>
                  <a:schemeClr val="tx1"/>
                </a:solidFill>
                <a:effectLst>
                  <a:outerShdw blurRad="38100" dist="38100" dir="2700000" algn="tl">
                    <a:srgbClr val="000000">
                      <a:alpha val="43137"/>
                    </a:srgbClr>
                  </a:outerShdw>
                </a:effectLst>
              </a:rPr>
              <a:t> </a:t>
            </a:r>
            <a:r>
              <a:rPr lang="ru-RU" sz="3200" b="1" dirty="0" err="1">
                <a:solidFill>
                  <a:schemeClr val="tx1"/>
                </a:solidFill>
                <a:effectLst>
                  <a:outerShdw blurRad="38100" dist="38100" dir="2700000" algn="tl">
                    <a:srgbClr val="000000">
                      <a:alpha val="43137"/>
                    </a:srgbClr>
                  </a:outerShdw>
                </a:effectLst>
              </a:rPr>
              <a:t>наявністю</a:t>
            </a:r>
            <a:r>
              <a:rPr lang="ru-RU" sz="3200" b="1" dirty="0">
                <a:solidFill>
                  <a:schemeClr val="tx1"/>
                </a:solidFill>
                <a:effectLst>
                  <a:outerShdw blurRad="38100" dist="38100" dir="2700000" algn="tl">
                    <a:srgbClr val="000000">
                      <a:alpha val="43137"/>
                    </a:srgbClr>
                  </a:outerShdw>
                </a:effectLst>
              </a:rPr>
              <a:t> таких правомочностей</a:t>
            </a:r>
            <a:r>
              <a:rPr lang="ru-RU" sz="3600" b="1" dirty="0">
                <a:solidFill>
                  <a:schemeClr val="tx1"/>
                </a:solidFill>
                <a:effectLst>
                  <a:outerShdw blurRad="38100" dist="38100" dir="2700000" algn="tl">
                    <a:srgbClr val="000000">
                      <a:alpha val="43137"/>
                    </a:srgbClr>
                  </a:outerShdw>
                </a:effectLst>
              </a:rPr>
              <a:t>:</a:t>
            </a:r>
          </a:p>
        </p:txBody>
      </p:sp>
      <p:graphicFrame>
        <p:nvGraphicFramePr>
          <p:cNvPr id="12" name="Объект 11"/>
          <p:cNvGraphicFramePr>
            <a:graphicFrameLocks noGrp="1"/>
          </p:cNvGraphicFramePr>
          <p:nvPr>
            <p:ph idx="4294967295"/>
            <p:extLst>
              <p:ext uri="{D42A27DB-BD31-4B8C-83A1-F6EECF244321}">
                <p14:modId xmlns:p14="http://schemas.microsoft.com/office/powerpoint/2010/main" val="1636457131"/>
              </p:ext>
            </p:extLst>
          </p:nvPr>
        </p:nvGraphicFramePr>
        <p:xfrm>
          <a:off x="0" y="2354263"/>
          <a:ext cx="10847388" cy="3846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Схема 12"/>
          <p:cNvGraphicFramePr/>
          <p:nvPr>
            <p:extLst>
              <p:ext uri="{D42A27DB-BD31-4B8C-83A1-F6EECF244321}">
                <p14:modId xmlns:p14="http://schemas.microsoft.com/office/powerpoint/2010/main" val="3716706736"/>
              </p:ext>
            </p:extLst>
          </p:nvPr>
        </p:nvGraphicFramePr>
        <p:xfrm>
          <a:off x="406445" y="1965435"/>
          <a:ext cx="8233059" cy="44786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559874510"/>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87972" y="374628"/>
            <a:ext cx="10089932" cy="1380599"/>
          </a:xfrm>
        </p:spPr>
        <p:txBody>
          <a:bodyPr>
            <a:noAutofit/>
          </a:bodyPr>
          <a:lstStyle/>
          <a:p>
            <a:r>
              <a:rPr lang="ru-RU" sz="3600" b="1" u="sng" dirty="0" err="1">
                <a:solidFill>
                  <a:schemeClr val="tx1"/>
                </a:solidFill>
              </a:rPr>
              <a:t>Володіння</a:t>
            </a:r>
            <a:r>
              <a:rPr lang="ru-RU" sz="3600" u="sng" dirty="0">
                <a:solidFill>
                  <a:schemeClr val="tx1"/>
                </a:solidFill>
              </a:rPr>
              <a:t> </a:t>
            </a:r>
            <a:r>
              <a:rPr lang="ru-RU" sz="3600" dirty="0">
                <a:solidFill>
                  <a:schemeClr val="tx1"/>
                </a:solidFill>
              </a:rPr>
              <a:t>– </a:t>
            </a:r>
            <a:r>
              <a:rPr lang="ru-RU" sz="3600" dirty="0" err="1">
                <a:solidFill>
                  <a:schemeClr val="tx1"/>
                </a:solidFill>
              </a:rPr>
              <a:t>це</a:t>
            </a:r>
            <a:r>
              <a:rPr lang="ru-RU" sz="3600" dirty="0">
                <a:solidFill>
                  <a:schemeClr val="tx1"/>
                </a:solidFill>
              </a:rPr>
              <a:t> </a:t>
            </a:r>
            <a:r>
              <a:rPr lang="ru-RU" sz="3600" dirty="0" err="1">
                <a:solidFill>
                  <a:schemeClr val="tx1"/>
                </a:solidFill>
              </a:rPr>
              <a:t>фактичне</a:t>
            </a:r>
            <a:r>
              <a:rPr lang="ru-RU" sz="3600" dirty="0">
                <a:solidFill>
                  <a:schemeClr val="tx1"/>
                </a:solidFill>
              </a:rPr>
              <a:t> </a:t>
            </a:r>
            <a:r>
              <a:rPr lang="ru-RU" sz="3600" dirty="0" err="1">
                <a:solidFill>
                  <a:schemeClr val="tx1"/>
                </a:solidFill>
              </a:rPr>
              <a:t>утримування</a:t>
            </a:r>
            <a:r>
              <a:rPr lang="ru-RU" sz="3600" dirty="0">
                <a:solidFill>
                  <a:schemeClr val="tx1"/>
                </a:solidFill>
              </a:rPr>
              <a:t> </a:t>
            </a:r>
            <a:r>
              <a:rPr lang="ru-RU" sz="3600" dirty="0" err="1">
                <a:solidFill>
                  <a:schemeClr val="tx1"/>
                </a:solidFill>
              </a:rPr>
              <a:t>речі</a:t>
            </a:r>
            <a:r>
              <a:rPr lang="ru-RU" sz="3600" dirty="0">
                <a:solidFill>
                  <a:schemeClr val="tx1"/>
                </a:solidFill>
              </a:rPr>
              <a:t> в </a:t>
            </a:r>
            <a:r>
              <a:rPr lang="ru-RU" sz="3600" dirty="0" err="1">
                <a:solidFill>
                  <a:schemeClr val="tx1"/>
                </a:solidFill>
              </a:rPr>
              <a:t>господарстві</a:t>
            </a:r>
            <a:r>
              <a:rPr lang="ru-RU" sz="3600" dirty="0">
                <a:solidFill>
                  <a:schemeClr val="tx1"/>
                </a:solidFill>
              </a:rPr>
              <a:t> </a:t>
            </a:r>
            <a:r>
              <a:rPr lang="ru-RU" sz="3600" dirty="0" err="1">
                <a:solidFill>
                  <a:schemeClr val="tx1"/>
                </a:solidFill>
              </a:rPr>
              <a:t>власника</a:t>
            </a:r>
            <a:r>
              <a:rPr lang="ru-RU" sz="3600" dirty="0">
                <a:solidFill>
                  <a:schemeClr val="tx1"/>
                </a:solidFill>
              </a:rPr>
              <a:t> на </a:t>
            </a:r>
            <a:r>
              <a:rPr lang="ru-RU" sz="3600" dirty="0" err="1">
                <a:solidFill>
                  <a:schemeClr val="tx1"/>
                </a:solidFill>
              </a:rPr>
              <a:t>належному</a:t>
            </a:r>
            <a:r>
              <a:rPr lang="ru-RU" sz="3600" dirty="0">
                <a:solidFill>
                  <a:schemeClr val="tx1"/>
                </a:solidFill>
              </a:rPr>
              <a:t> </a:t>
            </a:r>
            <a:r>
              <a:rPr lang="ru-RU" sz="3600" dirty="0" err="1">
                <a:solidFill>
                  <a:schemeClr val="tx1"/>
                </a:solidFill>
              </a:rPr>
              <a:t>їй</a:t>
            </a:r>
            <a:r>
              <a:rPr lang="ru-RU" sz="3600" dirty="0">
                <a:solidFill>
                  <a:schemeClr val="tx1"/>
                </a:solidFill>
              </a:rPr>
              <a:t> </a:t>
            </a:r>
            <a:r>
              <a:rPr lang="ru-RU" sz="3600" dirty="0" err="1">
                <a:solidFill>
                  <a:schemeClr val="tx1"/>
                </a:solidFill>
              </a:rPr>
              <a:t>місці</a:t>
            </a:r>
            <a:r>
              <a:rPr lang="ru-RU" sz="3600" dirty="0">
                <a:solidFill>
                  <a:schemeClr val="tx1"/>
                </a:solidFill>
              </a:rPr>
              <a:t> </a:t>
            </a:r>
            <a:r>
              <a:rPr lang="ru-RU" sz="3600" dirty="0" err="1">
                <a:solidFill>
                  <a:schemeClr val="tx1"/>
                </a:solidFill>
              </a:rPr>
              <a:t>згідно</a:t>
            </a:r>
            <a:r>
              <a:rPr lang="ru-RU" sz="3600" dirty="0">
                <a:solidFill>
                  <a:schemeClr val="tx1"/>
                </a:solidFill>
              </a:rPr>
              <a:t> з </a:t>
            </a:r>
            <a:r>
              <a:rPr lang="ru-RU" sz="3600" dirty="0" err="1">
                <a:solidFill>
                  <a:schemeClr val="tx1"/>
                </a:solidFill>
              </a:rPr>
              <a:t>призначенням</a:t>
            </a:r>
            <a:endParaRPr lang="ru-RU" sz="3600" dirty="0">
              <a:solidFill>
                <a:schemeClr val="tx1"/>
              </a:solidFill>
            </a:endParaRPr>
          </a:p>
        </p:txBody>
      </p:sp>
      <p:sp>
        <p:nvSpPr>
          <p:cNvPr id="5" name="Объект 4"/>
          <p:cNvSpPr>
            <a:spLocks noGrp="1"/>
          </p:cNvSpPr>
          <p:nvPr>
            <p:ph sz="half" idx="4294967295"/>
          </p:nvPr>
        </p:nvSpPr>
        <p:spPr>
          <a:xfrm>
            <a:off x="635399" y="2381684"/>
            <a:ext cx="5370513" cy="3722687"/>
          </a:xfrm>
        </p:spPr>
        <p:txBody>
          <a:bodyPr>
            <a:normAutofit fontScale="47500" lnSpcReduction="20000"/>
          </a:bodyPr>
          <a:lstStyle/>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r>
              <a:rPr lang="ru-RU" sz="5100" b="1" u="sng" dirty="0" err="1" smtClean="0">
                <a:solidFill>
                  <a:schemeClr val="tx1"/>
                </a:solidFill>
              </a:rPr>
              <a:t>Законне</a:t>
            </a:r>
            <a:r>
              <a:rPr lang="ru-RU" sz="5100" b="1" u="sng" dirty="0" smtClean="0">
                <a:solidFill>
                  <a:schemeClr val="tx1"/>
                </a:solidFill>
              </a:rPr>
              <a:t> </a:t>
            </a:r>
            <a:r>
              <a:rPr lang="ru-RU" sz="5100" b="1" u="sng" dirty="0" err="1" smtClean="0">
                <a:solidFill>
                  <a:schemeClr val="tx1"/>
                </a:solidFill>
              </a:rPr>
              <a:t>володіння</a:t>
            </a:r>
            <a:r>
              <a:rPr lang="ru-RU" sz="5100" dirty="0">
                <a:solidFill>
                  <a:schemeClr val="tx1"/>
                </a:solidFill>
              </a:rPr>
              <a:t> </a:t>
            </a:r>
            <a:r>
              <a:rPr lang="ru-RU" sz="5100" dirty="0" smtClean="0">
                <a:solidFill>
                  <a:schemeClr val="tx1"/>
                </a:solidFill>
              </a:rPr>
              <a:t>- </a:t>
            </a:r>
            <a:r>
              <a:rPr lang="ru-RU" sz="5100" dirty="0" err="1">
                <a:solidFill>
                  <a:schemeClr val="tx1"/>
                </a:solidFill>
              </a:rPr>
              <a:t>базувалось</a:t>
            </a:r>
            <a:r>
              <a:rPr lang="ru-RU" sz="5100" dirty="0">
                <a:solidFill>
                  <a:schemeClr val="tx1"/>
                </a:solidFill>
              </a:rPr>
              <a:t> на правовому </a:t>
            </a:r>
            <a:r>
              <a:rPr lang="ru-RU" sz="5100" dirty="0" err="1">
                <a:solidFill>
                  <a:schemeClr val="tx1"/>
                </a:solidFill>
              </a:rPr>
              <a:t>титулі</a:t>
            </a:r>
            <a:r>
              <a:rPr lang="ru-RU" sz="5100" dirty="0">
                <a:solidFill>
                  <a:schemeClr val="tx1"/>
                </a:solidFill>
              </a:rPr>
              <a:t>, </a:t>
            </a:r>
            <a:r>
              <a:rPr lang="ru-RU" sz="5100" dirty="0" err="1">
                <a:solidFill>
                  <a:schemeClr val="tx1"/>
                </a:solidFill>
              </a:rPr>
              <a:t>набувалось</a:t>
            </a:r>
            <a:r>
              <a:rPr lang="ru-RU" sz="5100" dirty="0">
                <a:solidFill>
                  <a:schemeClr val="tx1"/>
                </a:solidFill>
              </a:rPr>
              <a:t> </a:t>
            </a:r>
            <a:r>
              <a:rPr lang="ru-RU" sz="5100" dirty="0" err="1">
                <a:solidFill>
                  <a:schemeClr val="tx1"/>
                </a:solidFill>
              </a:rPr>
              <a:t>тим</a:t>
            </a:r>
            <a:r>
              <a:rPr lang="ru-RU" sz="5100" dirty="0">
                <a:solidFill>
                  <a:schemeClr val="tx1"/>
                </a:solidFill>
              </a:rPr>
              <a:t> самим способом, </a:t>
            </a:r>
            <a:r>
              <a:rPr lang="ru-RU" sz="5100" dirty="0" err="1">
                <a:solidFill>
                  <a:schemeClr val="tx1"/>
                </a:solidFill>
              </a:rPr>
              <a:t>що</a:t>
            </a:r>
            <a:r>
              <a:rPr lang="ru-RU" sz="5100" dirty="0">
                <a:solidFill>
                  <a:schemeClr val="tx1"/>
                </a:solidFill>
              </a:rPr>
              <a:t> і право </a:t>
            </a:r>
            <a:r>
              <a:rPr lang="ru-RU" sz="5100" dirty="0" err="1">
                <a:solidFill>
                  <a:schemeClr val="tx1"/>
                </a:solidFill>
              </a:rPr>
              <a:t>власності</a:t>
            </a:r>
            <a:r>
              <a:rPr lang="ru-RU" sz="5100" dirty="0">
                <a:solidFill>
                  <a:schemeClr val="tx1"/>
                </a:solidFill>
              </a:rPr>
              <a:t>, </a:t>
            </a:r>
            <a:r>
              <a:rPr lang="ru-RU" sz="5100" dirty="0" err="1">
                <a:solidFill>
                  <a:schemeClr val="tx1"/>
                </a:solidFill>
              </a:rPr>
              <a:t>або</a:t>
            </a:r>
            <a:r>
              <a:rPr lang="ru-RU" sz="5100" dirty="0">
                <a:solidFill>
                  <a:schemeClr val="tx1"/>
                </a:solidFill>
              </a:rPr>
              <a:t> на </a:t>
            </a:r>
            <a:r>
              <a:rPr lang="ru-RU" sz="5100" dirty="0" err="1">
                <a:solidFill>
                  <a:schemeClr val="tx1"/>
                </a:solidFill>
              </a:rPr>
              <a:t>підставі</a:t>
            </a:r>
            <a:r>
              <a:rPr lang="ru-RU" sz="5100" dirty="0">
                <a:solidFill>
                  <a:schemeClr val="tx1"/>
                </a:solidFill>
              </a:rPr>
              <a:t> </a:t>
            </a:r>
            <a:r>
              <a:rPr lang="ru-RU" sz="5100" dirty="0" err="1">
                <a:solidFill>
                  <a:schemeClr val="tx1"/>
                </a:solidFill>
              </a:rPr>
              <a:t>відповідного</a:t>
            </a:r>
            <a:r>
              <a:rPr lang="ru-RU" sz="5100" dirty="0">
                <a:solidFill>
                  <a:schemeClr val="tx1"/>
                </a:solidFill>
              </a:rPr>
              <a:t> договору</a:t>
            </a:r>
          </a:p>
        </p:txBody>
      </p:sp>
      <p:sp>
        <p:nvSpPr>
          <p:cNvPr id="12" name="Объект 11"/>
          <p:cNvSpPr>
            <a:spLocks noGrp="1"/>
          </p:cNvSpPr>
          <p:nvPr>
            <p:ph sz="quarter" idx="4294967295"/>
          </p:nvPr>
        </p:nvSpPr>
        <p:spPr>
          <a:xfrm>
            <a:off x="6427485" y="2416628"/>
            <a:ext cx="5149850" cy="3603625"/>
          </a:xfrm>
        </p:spPr>
        <p:txBody>
          <a:bodyPr>
            <a:normAutofit fontScale="92500"/>
          </a:bodyPr>
          <a:lstStyle/>
          <a:p>
            <a:endParaRPr lang="ru-RU" dirty="0"/>
          </a:p>
          <a:p>
            <a:endParaRPr lang="ru-RU" dirty="0" smtClean="0"/>
          </a:p>
          <a:p>
            <a:endParaRPr lang="ru-RU" dirty="0"/>
          </a:p>
          <a:p>
            <a:endParaRPr lang="ru-RU" dirty="0" smtClean="0"/>
          </a:p>
          <a:p>
            <a:endParaRPr lang="ru-RU" dirty="0"/>
          </a:p>
          <a:p>
            <a:r>
              <a:rPr lang="ru-RU" sz="2400" b="1" u="sng" dirty="0" err="1" smtClean="0">
                <a:solidFill>
                  <a:schemeClr val="tx1"/>
                </a:solidFill>
              </a:rPr>
              <a:t>Незаконне</a:t>
            </a:r>
            <a:r>
              <a:rPr lang="ru-RU" sz="2400" b="1" u="sng" dirty="0" smtClean="0">
                <a:solidFill>
                  <a:schemeClr val="tx1"/>
                </a:solidFill>
              </a:rPr>
              <a:t> </a:t>
            </a:r>
            <a:r>
              <a:rPr lang="ru-RU" sz="2400" b="1" u="sng" dirty="0" err="1">
                <a:solidFill>
                  <a:schemeClr val="tx1"/>
                </a:solidFill>
              </a:rPr>
              <a:t>володіння</a:t>
            </a:r>
            <a:r>
              <a:rPr lang="ru-RU" sz="2400" b="1" u="sng" dirty="0">
                <a:solidFill>
                  <a:schemeClr val="tx1"/>
                </a:solidFill>
              </a:rPr>
              <a:t> </a:t>
            </a:r>
            <a:r>
              <a:rPr lang="ru-RU" sz="2400" b="1" u="sng" dirty="0" smtClean="0">
                <a:solidFill>
                  <a:schemeClr val="tx1"/>
                </a:solidFill>
              </a:rPr>
              <a:t>-</a:t>
            </a:r>
            <a:r>
              <a:rPr lang="ru-RU" sz="2400" dirty="0" err="1" smtClean="0">
                <a:solidFill>
                  <a:schemeClr val="tx1"/>
                </a:solidFill>
              </a:rPr>
              <a:t>набувалося</a:t>
            </a:r>
            <a:r>
              <a:rPr lang="ru-RU" sz="2400" dirty="0" smtClean="0">
                <a:solidFill>
                  <a:schemeClr val="tx1"/>
                </a:solidFill>
              </a:rPr>
              <a:t> </a:t>
            </a:r>
            <a:r>
              <a:rPr lang="ru-RU" sz="2400" dirty="0" err="1">
                <a:solidFill>
                  <a:schemeClr val="tx1"/>
                </a:solidFill>
              </a:rPr>
              <a:t>тими</a:t>
            </a:r>
            <a:r>
              <a:rPr lang="ru-RU" sz="2400" dirty="0">
                <a:solidFill>
                  <a:schemeClr val="tx1"/>
                </a:solidFill>
              </a:rPr>
              <a:t> самими </a:t>
            </a:r>
            <a:r>
              <a:rPr lang="ru-RU" sz="2400" dirty="0" err="1">
                <a:solidFill>
                  <a:schemeClr val="tx1"/>
                </a:solidFill>
              </a:rPr>
              <a:t>способами,що</a:t>
            </a:r>
            <a:r>
              <a:rPr lang="ru-RU" sz="2400" dirty="0">
                <a:solidFill>
                  <a:schemeClr val="tx1"/>
                </a:solidFill>
              </a:rPr>
              <a:t> і право </a:t>
            </a:r>
            <a:r>
              <a:rPr lang="ru-RU" sz="2400" dirty="0" err="1">
                <a:solidFill>
                  <a:schemeClr val="tx1"/>
                </a:solidFill>
              </a:rPr>
              <a:t>власності</a:t>
            </a:r>
            <a:r>
              <a:rPr lang="ru-RU" sz="2400" dirty="0">
                <a:solidFill>
                  <a:schemeClr val="tx1"/>
                </a:solidFill>
              </a:rPr>
              <a:t>, але з </a:t>
            </a:r>
            <a:r>
              <a:rPr lang="ru-RU" sz="2400" dirty="0" err="1">
                <a:solidFill>
                  <a:schemeClr val="tx1"/>
                </a:solidFill>
              </a:rPr>
              <a:t>однією</a:t>
            </a:r>
            <a:r>
              <a:rPr lang="ru-RU" sz="2400" dirty="0">
                <a:solidFill>
                  <a:schemeClr val="tx1"/>
                </a:solidFill>
              </a:rPr>
              <a:t> </a:t>
            </a:r>
            <a:r>
              <a:rPr lang="ru-RU" sz="2400" dirty="0" err="1">
                <a:solidFill>
                  <a:schemeClr val="tx1"/>
                </a:solidFill>
              </a:rPr>
              <a:t>істотною</a:t>
            </a:r>
            <a:r>
              <a:rPr lang="ru-RU" sz="2400" dirty="0">
                <a:solidFill>
                  <a:schemeClr val="tx1"/>
                </a:solidFill>
              </a:rPr>
              <a:t> </a:t>
            </a:r>
            <a:r>
              <a:rPr lang="ru-RU" sz="2400" dirty="0" err="1">
                <a:solidFill>
                  <a:schemeClr val="tx1"/>
                </a:solidFill>
              </a:rPr>
              <a:t>різницею</a:t>
            </a:r>
            <a:r>
              <a:rPr lang="ru-RU" sz="2400" dirty="0">
                <a:solidFill>
                  <a:schemeClr val="tx1"/>
                </a:solidFill>
              </a:rPr>
              <a:t>: право </a:t>
            </a:r>
            <a:r>
              <a:rPr lang="ru-RU" sz="2400" dirty="0" err="1">
                <a:solidFill>
                  <a:schemeClr val="tx1"/>
                </a:solidFill>
              </a:rPr>
              <a:t>власності</a:t>
            </a:r>
            <a:r>
              <a:rPr lang="ru-RU" sz="2400" dirty="0">
                <a:solidFill>
                  <a:schemeClr val="tx1"/>
                </a:solidFill>
              </a:rPr>
              <a:t> до </a:t>
            </a:r>
            <a:r>
              <a:rPr lang="ru-RU" sz="2400" dirty="0" err="1">
                <a:solidFill>
                  <a:schemeClr val="tx1"/>
                </a:solidFill>
              </a:rPr>
              <a:t>набувача</a:t>
            </a:r>
            <a:r>
              <a:rPr lang="ru-RU" sz="2400" dirty="0">
                <a:solidFill>
                  <a:schemeClr val="tx1"/>
                </a:solidFill>
              </a:rPr>
              <a:t> не переходило</a:t>
            </a:r>
          </a:p>
        </p:txBody>
      </p:sp>
      <p:sp>
        <p:nvSpPr>
          <p:cNvPr id="6" name="Выгнутая влево стрелка 5"/>
          <p:cNvSpPr/>
          <p:nvPr/>
        </p:nvSpPr>
        <p:spPr>
          <a:xfrm>
            <a:off x="497576" y="2149435"/>
            <a:ext cx="1199407" cy="1353787"/>
          </a:xfrm>
          <a:prstGeom prst="curvedRightArrow">
            <a:avLst/>
          </a:prstGeom>
          <a:solidFill>
            <a:schemeClr val="accent1">
              <a:lumMod val="5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ru-RU">
              <a:solidFill>
                <a:schemeClr val="tx1"/>
              </a:solidFill>
            </a:endParaRPr>
          </a:p>
        </p:txBody>
      </p:sp>
      <p:sp>
        <p:nvSpPr>
          <p:cNvPr id="7" name="Выгнутая вправо стрелка 6"/>
          <p:cNvSpPr/>
          <p:nvPr/>
        </p:nvSpPr>
        <p:spPr>
          <a:xfrm>
            <a:off x="9440884" y="1840677"/>
            <a:ext cx="1235034" cy="1579417"/>
          </a:xfrm>
          <a:prstGeom prst="curvedLeftArrow">
            <a:avLst/>
          </a:prstGeom>
          <a:solidFill>
            <a:schemeClr val="accent1">
              <a:lumMod val="50000"/>
            </a:schemeClr>
          </a:solidFill>
          <a:ln w="19050">
            <a:solidFill>
              <a:schemeClr val="bg1"/>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b="1">
              <a:ln w="22225">
                <a:solidFill>
                  <a:schemeClr val="accent2"/>
                </a:solidFill>
                <a:prstDash val="solid"/>
              </a:ln>
              <a:solidFill>
                <a:schemeClr val="accent2">
                  <a:lumMod val="40000"/>
                  <a:lumOff val="60000"/>
                </a:schemeClr>
              </a:solidFill>
            </a:endParaRPr>
          </a:p>
        </p:txBody>
      </p:sp>
      <p:sp>
        <p:nvSpPr>
          <p:cNvPr id="8" name="Овал 7"/>
          <p:cNvSpPr/>
          <p:nvPr/>
        </p:nvSpPr>
        <p:spPr>
          <a:xfrm>
            <a:off x="2118556" y="2470068"/>
            <a:ext cx="2097183" cy="1888175"/>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sz="2800" b="1" dirty="0" smtClean="0">
                <a:solidFill>
                  <a:schemeClr val="tx1"/>
                </a:solidFill>
              </a:rPr>
              <a:t>Законне </a:t>
            </a:r>
            <a:endParaRPr lang="ru-RU" sz="2800" b="1" dirty="0">
              <a:solidFill>
                <a:schemeClr val="tx1"/>
              </a:solidFill>
            </a:endParaRPr>
          </a:p>
        </p:txBody>
      </p:sp>
      <p:sp>
        <p:nvSpPr>
          <p:cNvPr id="9" name="Овал 8"/>
          <p:cNvSpPr/>
          <p:nvPr/>
        </p:nvSpPr>
        <p:spPr>
          <a:xfrm>
            <a:off x="6828311" y="2416628"/>
            <a:ext cx="2295500" cy="1995053"/>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sz="2400" b="1" dirty="0" smtClean="0">
                <a:solidFill>
                  <a:schemeClr val="tx1"/>
                </a:solidFill>
                <a:effectLst>
                  <a:outerShdw blurRad="38100" dist="38100" dir="2700000" algn="tl">
                    <a:srgbClr val="000000">
                      <a:alpha val="43137"/>
                    </a:srgbClr>
                  </a:outerShdw>
                </a:effectLst>
              </a:rPr>
              <a:t>Незаконне</a:t>
            </a:r>
            <a:endParaRPr lang="ru-RU"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656815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578068" y="707970"/>
            <a:ext cx="6947338" cy="2291474"/>
          </a:xfrm>
        </p:spPr>
        <p:txBody>
          <a:bodyPr>
            <a:normAutofit fontScale="90000"/>
          </a:bodyPr>
          <a:lstStyle/>
          <a:p>
            <a:r>
              <a:rPr lang="ru-RU" dirty="0"/>
              <a:t>. </a:t>
            </a:r>
            <a:r>
              <a:rPr lang="ru-RU" b="1" u="sng" dirty="0" err="1">
                <a:solidFill>
                  <a:schemeClr val="tx1"/>
                </a:solidFill>
                <a:effectLst>
                  <a:outerShdw blurRad="38100" dist="38100" dir="2700000" algn="tl">
                    <a:srgbClr val="000000">
                      <a:alpha val="43137"/>
                    </a:srgbClr>
                  </a:outerShdw>
                </a:effectLst>
              </a:rPr>
              <a:t>Користування</a:t>
            </a:r>
            <a:r>
              <a:rPr lang="ru-RU" dirty="0">
                <a:solidFill>
                  <a:schemeClr val="tx1"/>
                </a:solidFill>
              </a:rPr>
              <a:t> –</a:t>
            </a:r>
            <a:r>
              <a:rPr lang="ru-RU" dirty="0" err="1">
                <a:solidFill>
                  <a:schemeClr val="tx1"/>
                </a:solidFill>
              </a:rPr>
              <a:t>можливість</a:t>
            </a:r>
            <a:r>
              <a:rPr lang="ru-RU" dirty="0">
                <a:solidFill>
                  <a:schemeClr val="tx1"/>
                </a:solidFill>
              </a:rPr>
              <a:t> </a:t>
            </a:r>
            <a:r>
              <a:rPr lang="ru-RU" dirty="0" err="1">
                <a:solidFill>
                  <a:schemeClr val="tx1"/>
                </a:solidFill>
              </a:rPr>
              <a:t>вилучення</a:t>
            </a:r>
            <a:r>
              <a:rPr lang="ru-RU" dirty="0">
                <a:solidFill>
                  <a:schemeClr val="tx1"/>
                </a:solidFill>
              </a:rPr>
              <a:t> </a:t>
            </a:r>
            <a:r>
              <a:rPr lang="ru-RU" dirty="0" err="1">
                <a:solidFill>
                  <a:schemeClr val="tx1"/>
                </a:solidFill>
              </a:rPr>
              <a:t>із</a:t>
            </a:r>
            <a:r>
              <a:rPr lang="ru-RU" dirty="0">
                <a:solidFill>
                  <a:schemeClr val="tx1"/>
                </a:solidFill>
              </a:rPr>
              <a:t> </a:t>
            </a:r>
            <a:r>
              <a:rPr lang="ru-RU" dirty="0" err="1">
                <a:solidFill>
                  <a:schemeClr val="tx1"/>
                </a:solidFill>
              </a:rPr>
              <a:t>речі</a:t>
            </a:r>
            <a:r>
              <a:rPr lang="ru-RU" dirty="0">
                <a:solidFill>
                  <a:schemeClr val="tx1"/>
                </a:solidFill>
              </a:rPr>
              <a:t> </a:t>
            </a:r>
            <a:r>
              <a:rPr lang="ru-RU" dirty="0" err="1">
                <a:solidFill>
                  <a:schemeClr val="tx1"/>
                </a:solidFill>
              </a:rPr>
              <a:t>певних</a:t>
            </a:r>
            <a:r>
              <a:rPr lang="ru-RU" dirty="0">
                <a:solidFill>
                  <a:schemeClr val="tx1"/>
                </a:solidFill>
              </a:rPr>
              <a:t> </a:t>
            </a:r>
            <a:r>
              <a:rPr lang="ru-RU" dirty="0" err="1">
                <a:solidFill>
                  <a:schemeClr val="tx1"/>
                </a:solidFill>
              </a:rPr>
              <a:t>корисних</a:t>
            </a:r>
            <a:r>
              <a:rPr lang="ru-RU" dirty="0">
                <a:solidFill>
                  <a:schemeClr val="tx1"/>
                </a:solidFill>
              </a:rPr>
              <a:t> </a:t>
            </a:r>
            <a:r>
              <a:rPr lang="ru-RU" dirty="0" err="1">
                <a:solidFill>
                  <a:schemeClr val="tx1"/>
                </a:solidFill>
              </a:rPr>
              <a:t>властивостей</a:t>
            </a:r>
            <a:r>
              <a:rPr lang="ru-RU" dirty="0">
                <a:solidFill>
                  <a:schemeClr val="tx1"/>
                </a:solidFill>
              </a:rPr>
              <a:t> без </a:t>
            </a:r>
            <a:r>
              <a:rPr lang="ru-RU" dirty="0" err="1">
                <a:solidFill>
                  <a:schemeClr val="tx1"/>
                </a:solidFill>
              </a:rPr>
              <a:t>її</a:t>
            </a:r>
            <a:r>
              <a:rPr lang="ru-RU" dirty="0">
                <a:solidFill>
                  <a:schemeClr val="tx1"/>
                </a:solidFill>
              </a:rPr>
              <a:t> </a:t>
            </a:r>
            <a:r>
              <a:rPr lang="ru-RU" dirty="0" err="1">
                <a:solidFill>
                  <a:schemeClr val="tx1"/>
                </a:solidFill>
              </a:rPr>
              <a:t>зміни</a:t>
            </a:r>
            <a:r>
              <a:rPr lang="ru-RU" dirty="0">
                <a:solidFill>
                  <a:schemeClr val="tx1"/>
                </a:solidFill>
              </a:rPr>
              <a:t> </a:t>
            </a:r>
            <a:r>
              <a:rPr lang="ru-RU" dirty="0" err="1">
                <a:solidFill>
                  <a:schemeClr val="tx1"/>
                </a:solidFill>
              </a:rPr>
              <a:t>або</a:t>
            </a:r>
            <a:r>
              <a:rPr lang="ru-RU" dirty="0">
                <a:solidFill>
                  <a:schemeClr val="tx1"/>
                </a:solidFill>
              </a:rPr>
              <a:t> </a:t>
            </a:r>
            <a:r>
              <a:rPr lang="ru-RU" dirty="0" err="1">
                <a:solidFill>
                  <a:schemeClr val="tx1"/>
                </a:solidFill>
              </a:rPr>
              <a:t>споживання</a:t>
            </a:r>
            <a:r>
              <a:rPr lang="ru-RU" dirty="0">
                <a:solidFill>
                  <a:schemeClr val="tx1"/>
                </a:solidFill>
              </a:rPr>
              <a:t>.</a:t>
            </a:r>
          </a:p>
        </p:txBody>
      </p:sp>
      <p:graphicFrame>
        <p:nvGraphicFramePr>
          <p:cNvPr id="4" name="Объект 3"/>
          <p:cNvGraphicFramePr>
            <a:graphicFrameLocks noGrp="1"/>
          </p:cNvGraphicFramePr>
          <p:nvPr>
            <p:ph idx="4294967295"/>
            <p:extLst>
              <p:ext uri="{D42A27DB-BD31-4B8C-83A1-F6EECF244321}">
                <p14:modId xmlns:p14="http://schemas.microsoft.com/office/powerpoint/2010/main" val="413722570"/>
              </p:ext>
            </p:extLst>
          </p:nvPr>
        </p:nvGraphicFramePr>
        <p:xfrm>
          <a:off x="2207172" y="1401763"/>
          <a:ext cx="9984828" cy="4463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9501804"/>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219200" y="968868"/>
            <a:ext cx="10204450" cy="1738312"/>
          </a:xfrm>
        </p:spPr>
        <p:txBody>
          <a:bodyPr>
            <a:normAutofit fontScale="90000"/>
          </a:bodyPr>
          <a:lstStyle/>
          <a:p>
            <a:r>
              <a:rPr lang="ru-RU" b="1" u="sng" dirty="0" err="1">
                <a:solidFill>
                  <a:schemeClr val="tx1"/>
                </a:solidFill>
                <a:effectLst>
                  <a:outerShdw blurRad="38100" dist="38100" dir="2700000" algn="tl">
                    <a:srgbClr val="000000">
                      <a:alpha val="43137"/>
                    </a:srgbClr>
                  </a:outerShdw>
                </a:effectLst>
              </a:rPr>
              <a:t>Розпорядження</a:t>
            </a:r>
            <a:r>
              <a:rPr lang="ru-RU" dirty="0">
                <a:solidFill>
                  <a:schemeClr val="tx1"/>
                </a:solidFill>
              </a:rPr>
              <a:t> – </a:t>
            </a:r>
            <a:r>
              <a:rPr lang="ru-RU" dirty="0" err="1">
                <a:solidFill>
                  <a:schemeClr val="tx1"/>
                </a:solidFill>
              </a:rPr>
              <a:t>це</a:t>
            </a:r>
            <a:r>
              <a:rPr lang="ru-RU" dirty="0">
                <a:solidFill>
                  <a:schemeClr val="tx1"/>
                </a:solidFill>
              </a:rPr>
              <a:t> право </a:t>
            </a:r>
            <a:r>
              <a:rPr lang="ru-RU" dirty="0" err="1">
                <a:solidFill>
                  <a:schemeClr val="tx1"/>
                </a:solidFill>
              </a:rPr>
              <a:t>вирішувати</a:t>
            </a:r>
            <a:r>
              <a:rPr lang="ru-RU" dirty="0">
                <a:solidFill>
                  <a:schemeClr val="tx1"/>
                </a:solidFill>
              </a:rPr>
              <a:t> </a:t>
            </a:r>
            <a:r>
              <a:rPr lang="ru-RU" dirty="0" err="1">
                <a:solidFill>
                  <a:schemeClr val="tx1"/>
                </a:solidFill>
              </a:rPr>
              <a:t>юридичну</a:t>
            </a:r>
            <a:r>
              <a:rPr lang="ru-RU" dirty="0">
                <a:solidFill>
                  <a:schemeClr val="tx1"/>
                </a:solidFill>
              </a:rPr>
              <a:t> і </a:t>
            </a:r>
            <a:r>
              <a:rPr lang="ru-RU" dirty="0" err="1">
                <a:solidFill>
                  <a:schemeClr val="tx1"/>
                </a:solidFill>
              </a:rPr>
              <a:t>фактичну</a:t>
            </a:r>
            <a:r>
              <a:rPr lang="ru-RU" dirty="0">
                <a:solidFill>
                  <a:schemeClr val="tx1"/>
                </a:solidFill>
              </a:rPr>
              <a:t> долю </a:t>
            </a:r>
            <a:r>
              <a:rPr lang="ru-RU" dirty="0" err="1">
                <a:solidFill>
                  <a:schemeClr val="tx1"/>
                </a:solidFill>
              </a:rPr>
              <a:t>речі</a:t>
            </a:r>
            <a:r>
              <a:rPr lang="ru-RU" dirty="0">
                <a:solidFill>
                  <a:schemeClr val="tx1"/>
                </a:solidFill>
              </a:rPr>
              <a:t> </a:t>
            </a:r>
            <a:r>
              <a:rPr lang="ru-RU" dirty="0" err="1">
                <a:solidFill>
                  <a:schemeClr val="tx1"/>
                </a:solidFill>
              </a:rPr>
              <a:t>всіма</a:t>
            </a:r>
            <a:r>
              <a:rPr lang="ru-RU" dirty="0">
                <a:solidFill>
                  <a:schemeClr val="tx1"/>
                </a:solidFill>
              </a:rPr>
              <a:t> </a:t>
            </a:r>
            <a:r>
              <a:rPr lang="ru-RU" dirty="0" err="1">
                <a:solidFill>
                  <a:schemeClr val="tx1"/>
                </a:solidFill>
              </a:rPr>
              <a:t>дозволеними</a:t>
            </a:r>
            <a:r>
              <a:rPr lang="ru-RU" dirty="0">
                <a:solidFill>
                  <a:schemeClr val="tx1"/>
                </a:solidFill>
              </a:rPr>
              <a:t> </a:t>
            </a:r>
            <a:r>
              <a:rPr lang="ru-RU" dirty="0" smtClean="0">
                <a:solidFill>
                  <a:schemeClr val="tx1"/>
                </a:solidFill>
              </a:rPr>
              <a:t>способами:</a:t>
            </a:r>
            <a:endParaRPr lang="ru-RU" dirty="0">
              <a:solidFill>
                <a:schemeClr val="tx1"/>
              </a:solidFill>
            </a:endParaRPr>
          </a:p>
        </p:txBody>
      </p:sp>
      <p:graphicFrame>
        <p:nvGraphicFramePr>
          <p:cNvPr id="4" name="Объект 3"/>
          <p:cNvGraphicFramePr>
            <a:graphicFrameLocks noGrp="1"/>
          </p:cNvGraphicFramePr>
          <p:nvPr>
            <p:ph idx="4294967295"/>
            <p:extLst>
              <p:ext uri="{D42A27DB-BD31-4B8C-83A1-F6EECF244321}">
                <p14:modId xmlns:p14="http://schemas.microsoft.com/office/powerpoint/2010/main" val="136649748"/>
              </p:ext>
            </p:extLst>
          </p:nvPr>
        </p:nvGraphicFramePr>
        <p:xfrm>
          <a:off x="1352331" y="3050355"/>
          <a:ext cx="9042400" cy="3349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4152753"/>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35421" y="283007"/>
            <a:ext cx="10058400" cy="1503362"/>
          </a:xfrm>
        </p:spPr>
        <p:txBody>
          <a:bodyPr>
            <a:noAutofit/>
          </a:bodyPr>
          <a:lstStyle/>
          <a:p>
            <a:r>
              <a:rPr lang="ru-RU" sz="4000" b="1" u="sng" dirty="0" err="1">
                <a:solidFill>
                  <a:schemeClr val="tx1"/>
                </a:solidFill>
                <a:effectLst>
                  <a:outerShdw blurRad="38100" dist="38100" dir="2700000" algn="tl">
                    <a:srgbClr val="000000">
                      <a:alpha val="43137"/>
                    </a:srgbClr>
                  </a:outerShdw>
                </a:effectLst>
              </a:rPr>
              <a:t>Отримання</a:t>
            </a:r>
            <a:r>
              <a:rPr lang="ru-RU" sz="4000" b="1" u="sng" dirty="0">
                <a:solidFill>
                  <a:schemeClr val="tx1"/>
                </a:solidFill>
                <a:effectLst>
                  <a:outerShdw blurRad="38100" dist="38100" dir="2700000" algn="tl">
                    <a:srgbClr val="000000">
                      <a:alpha val="43137"/>
                    </a:srgbClr>
                  </a:outerShdw>
                </a:effectLst>
              </a:rPr>
              <a:t> </a:t>
            </a:r>
            <a:r>
              <a:rPr lang="ru-RU" sz="4000" b="1" u="sng" dirty="0" err="1" smtClean="0">
                <a:solidFill>
                  <a:schemeClr val="tx1"/>
                </a:solidFill>
                <a:effectLst>
                  <a:outerShdw blurRad="38100" dist="38100" dir="2700000" algn="tl">
                    <a:srgbClr val="000000">
                      <a:alpha val="43137"/>
                    </a:srgbClr>
                  </a:outerShdw>
                </a:effectLst>
              </a:rPr>
              <a:t>плодів</a:t>
            </a:r>
            <a:r>
              <a:rPr lang="ru-RU" sz="4000" b="1" u="sng" dirty="0" smtClean="0">
                <a:solidFill>
                  <a:schemeClr val="tx1"/>
                </a:solidFill>
                <a:effectLst>
                  <a:outerShdw blurRad="38100" dist="38100" dir="2700000" algn="tl">
                    <a:srgbClr val="000000">
                      <a:alpha val="43137"/>
                    </a:srgbClr>
                  </a:outerShdw>
                </a:effectLst>
              </a:rPr>
              <a:t> </a:t>
            </a:r>
            <a:r>
              <a:rPr lang="ru-RU" sz="4000" dirty="0" smtClean="0">
                <a:solidFill>
                  <a:schemeClr val="tx1"/>
                </a:solidFill>
              </a:rPr>
              <a:t>– </a:t>
            </a:r>
            <a:r>
              <a:rPr lang="ru-RU" sz="4000" dirty="0" err="1">
                <a:solidFill>
                  <a:schemeClr val="tx1"/>
                </a:solidFill>
              </a:rPr>
              <a:t>полягало</a:t>
            </a:r>
            <a:r>
              <a:rPr lang="ru-RU" sz="4000" dirty="0">
                <a:solidFill>
                  <a:schemeClr val="tx1"/>
                </a:solidFill>
              </a:rPr>
              <a:t> в </a:t>
            </a:r>
            <a:r>
              <a:rPr lang="ru-RU" sz="4000" dirty="0" err="1">
                <a:solidFill>
                  <a:schemeClr val="tx1"/>
                </a:solidFill>
              </a:rPr>
              <a:t>споживанні</a:t>
            </a:r>
            <a:r>
              <a:rPr lang="ru-RU" sz="4000" dirty="0">
                <a:solidFill>
                  <a:schemeClr val="tx1"/>
                </a:solidFill>
              </a:rPr>
              <a:t> </a:t>
            </a:r>
            <a:r>
              <a:rPr lang="ru-RU" sz="4000" dirty="0" err="1">
                <a:solidFill>
                  <a:schemeClr val="tx1"/>
                </a:solidFill>
              </a:rPr>
              <a:t>плодів</a:t>
            </a:r>
            <a:r>
              <a:rPr lang="ru-RU" sz="4000" dirty="0">
                <a:solidFill>
                  <a:schemeClr val="tx1"/>
                </a:solidFill>
              </a:rPr>
              <a:t>, </a:t>
            </a:r>
            <a:r>
              <a:rPr lang="ru-RU" sz="4000" dirty="0" err="1">
                <a:solidFill>
                  <a:schemeClr val="tx1"/>
                </a:solidFill>
              </a:rPr>
              <a:t>що</a:t>
            </a:r>
            <a:r>
              <a:rPr lang="ru-RU" sz="4000" dirty="0">
                <a:solidFill>
                  <a:schemeClr val="tx1"/>
                </a:solidFill>
              </a:rPr>
              <a:t> </a:t>
            </a:r>
            <a:r>
              <a:rPr lang="ru-RU" sz="4000" dirty="0" err="1">
                <a:solidFill>
                  <a:schemeClr val="tx1"/>
                </a:solidFill>
              </a:rPr>
              <a:t>періодично</a:t>
            </a:r>
            <a:r>
              <a:rPr lang="ru-RU" sz="4000" dirty="0">
                <a:solidFill>
                  <a:schemeClr val="tx1"/>
                </a:solidFill>
              </a:rPr>
              <a:t> </a:t>
            </a:r>
            <a:r>
              <a:rPr lang="ru-RU" sz="4000" dirty="0" err="1">
                <a:solidFill>
                  <a:schemeClr val="tx1"/>
                </a:solidFill>
              </a:rPr>
              <a:t>виробляються</a:t>
            </a:r>
            <a:r>
              <a:rPr lang="ru-RU" sz="4000" dirty="0">
                <a:solidFill>
                  <a:schemeClr val="tx1"/>
                </a:solidFill>
              </a:rPr>
              <a:t> </a:t>
            </a:r>
            <a:r>
              <a:rPr lang="ru-RU" sz="4000" dirty="0" err="1">
                <a:solidFill>
                  <a:schemeClr val="tx1"/>
                </a:solidFill>
              </a:rPr>
              <a:t>річчю</a:t>
            </a:r>
            <a:r>
              <a:rPr lang="ru-RU" sz="4000" dirty="0">
                <a:solidFill>
                  <a:schemeClr val="tx1"/>
                </a:solidFill>
              </a:rPr>
              <a:t> без </a:t>
            </a:r>
            <a:r>
              <a:rPr lang="ru-RU" sz="4000" dirty="0" err="1">
                <a:solidFill>
                  <a:schemeClr val="tx1"/>
                </a:solidFill>
              </a:rPr>
              <a:t>зміни</a:t>
            </a:r>
            <a:r>
              <a:rPr lang="ru-RU" sz="4000" dirty="0">
                <a:solidFill>
                  <a:schemeClr val="tx1"/>
                </a:solidFill>
              </a:rPr>
              <a:t> </a:t>
            </a:r>
            <a:r>
              <a:rPr lang="ru-RU" sz="4000" dirty="0" err="1">
                <a:solidFill>
                  <a:schemeClr val="tx1"/>
                </a:solidFill>
              </a:rPr>
              <a:t>її</a:t>
            </a:r>
            <a:r>
              <a:rPr lang="ru-RU" sz="4000" dirty="0">
                <a:solidFill>
                  <a:schemeClr val="tx1"/>
                </a:solidFill>
              </a:rPr>
              <a:t> </a:t>
            </a:r>
            <a:r>
              <a:rPr lang="ru-RU" sz="4000" dirty="0" err="1">
                <a:solidFill>
                  <a:schemeClr val="tx1"/>
                </a:solidFill>
              </a:rPr>
              <a:t>сутності</a:t>
            </a:r>
            <a:r>
              <a:rPr lang="ru-RU" sz="4000" dirty="0">
                <a:solidFill>
                  <a:schemeClr val="tx1"/>
                </a:solidFill>
              </a:rPr>
              <a:t>. </a:t>
            </a:r>
          </a:p>
        </p:txBody>
      </p:sp>
      <p:sp>
        <p:nvSpPr>
          <p:cNvPr id="11" name="Объект 10"/>
          <p:cNvSpPr>
            <a:spLocks noGrp="1"/>
          </p:cNvSpPr>
          <p:nvPr>
            <p:ph sz="half" idx="4294967295"/>
          </p:nvPr>
        </p:nvSpPr>
        <p:spPr>
          <a:xfrm>
            <a:off x="1277010" y="2766949"/>
            <a:ext cx="4238664" cy="3049696"/>
          </a:xfrm>
        </p:spPr>
        <p:txBody>
          <a:bodyPr>
            <a:normAutofit fontScale="92500" lnSpcReduction="10000"/>
          </a:bodyPr>
          <a:lstStyle/>
          <a:p>
            <a:pPr>
              <a:buFont typeface="Wingdings" panose="05000000000000000000" pitchFamily="2" charset="2"/>
              <a:buChar char="§"/>
            </a:pPr>
            <a:endParaRPr lang="uk-UA" b="1" dirty="0" smtClean="0">
              <a:solidFill>
                <a:schemeClr val="tx1"/>
              </a:solidFill>
            </a:endParaRPr>
          </a:p>
          <a:p>
            <a:pPr>
              <a:buFont typeface="Wingdings" panose="05000000000000000000" pitchFamily="2" charset="2"/>
              <a:buChar char="§"/>
            </a:pPr>
            <a:endParaRPr lang="uk-UA" b="1" dirty="0">
              <a:solidFill>
                <a:schemeClr val="tx1"/>
              </a:solidFill>
            </a:endParaRPr>
          </a:p>
          <a:p>
            <a:pPr>
              <a:buFont typeface="Wingdings" panose="05000000000000000000" pitchFamily="2" charset="2"/>
              <a:buChar char="§"/>
            </a:pPr>
            <a:endParaRPr lang="uk-UA" b="1" dirty="0" smtClean="0">
              <a:solidFill>
                <a:schemeClr val="tx1"/>
              </a:solidFill>
            </a:endParaRPr>
          </a:p>
          <a:p>
            <a:pPr>
              <a:buFont typeface="Wingdings" panose="05000000000000000000" pitchFamily="2" charset="2"/>
              <a:buChar char="§"/>
            </a:pPr>
            <a:endParaRPr lang="uk-UA" b="1" dirty="0">
              <a:solidFill>
                <a:schemeClr val="tx1"/>
              </a:solidFill>
            </a:endParaRPr>
          </a:p>
          <a:p>
            <a:pPr>
              <a:buClr>
                <a:schemeClr val="tx1"/>
              </a:buClr>
              <a:buFont typeface="Wingdings" panose="05000000000000000000" pitchFamily="2" charset="2"/>
              <a:buChar char="§"/>
            </a:pPr>
            <a:endParaRPr lang="uk-UA" sz="2800" b="1" dirty="0" smtClean="0">
              <a:solidFill>
                <a:schemeClr val="tx1"/>
              </a:solidFill>
            </a:endParaRPr>
          </a:p>
          <a:p>
            <a:pPr>
              <a:buClr>
                <a:schemeClr val="tx1"/>
              </a:buClr>
              <a:buFont typeface="Wingdings" panose="05000000000000000000" pitchFamily="2" charset="2"/>
              <a:buChar char="§"/>
            </a:pPr>
            <a:r>
              <a:rPr lang="uk-UA" sz="2800" b="1" dirty="0" smtClean="0">
                <a:solidFill>
                  <a:schemeClr val="tx1"/>
                </a:solidFill>
              </a:rPr>
              <a:t>Відсотки з капіталу </a:t>
            </a:r>
          </a:p>
          <a:p>
            <a:pPr>
              <a:buClr>
                <a:schemeClr val="tx1"/>
              </a:buClr>
              <a:buFont typeface="Wingdings" panose="05000000000000000000" pitchFamily="2" charset="2"/>
              <a:buChar char="§"/>
            </a:pPr>
            <a:r>
              <a:rPr lang="uk-UA" sz="2800" b="1" dirty="0" smtClean="0">
                <a:solidFill>
                  <a:schemeClr val="tx1"/>
                </a:solidFill>
              </a:rPr>
              <a:t>Орендна плата та ін.</a:t>
            </a:r>
          </a:p>
        </p:txBody>
      </p:sp>
      <p:sp>
        <p:nvSpPr>
          <p:cNvPr id="13" name="Объект 12"/>
          <p:cNvSpPr>
            <a:spLocks noGrp="1"/>
          </p:cNvSpPr>
          <p:nvPr>
            <p:ph sz="quarter" idx="4294967295"/>
          </p:nvPr>
        </p:nvSpPr>
        <p:spPr>
          <a:xfrm>
            <a:off x="6492817" y="3005826"/>
            <a:ext cx="3949153" cy="3049697"/>
          </a:xfrm>
        </p:spPr>
        <p:txBody>
          <a:bodyPr>
            <a:normAutofit fontScale="92500" lnSpcReduction="20000"/>
          </a:bodyPr>
          <a:lstStyle/>
          <a:p>
            <a:pPr>
              <a:buClr>
                <a:schemeClr val="tx1"/>
              </a:buClr>
              <a:buFont typeface="Arial" panose="020B0604020202020204" pitchFamily="34" charset="0"/>
              <a:buChar char="•"/>
            </a:pPr>
            <a:endParaRPr lang="uk-UA" dirty="0" smtClean="0"/>
          </a:p>
          <a:p>
            <a:pPr>
              <a:buClr>
                <a:schemeClr val="tx1"/>
              </a:buClr>
              <a:buFont typeface="Arial" panose="020B0604020202020204" pitchFamily="34" charset="0"/>
              <a:buChar char="•"/>
            </a:pPr>
            <a:endParaRPr lang="uk-UA" dirty="0"/>
          </a:p>
          <a:p>
            <a:pPr>
              <a:buClr>
                <a:schemeClr val="tx1"/>
              </a:buClr>
              <a:buFont typeface="Arial" panose="020B0604020202020204" pitchFamily="34" charset="0"/>
              <a:buChar char="•"/>
            </a:pPr>
            <a:endParaRPr lang="uk-UA" dirty="0" smtClean="0"/>
          </a:p>
          <a:p>
            <a:pPr>
              <a:buClr>
                <a:schemeClr val="tx1"/>
              </a:buClr>
              <a:buFont typeface="Arial" panose="020B0604020202020204" pitchFamily="34" charset="0"/>
              <a:buChar char="•"/>
            </a:pPr>
            <a:endParaRPr lang="uk-UA" dirty="0" smtClean="0"/>
          </a:p>
          <a:p>
            <a:pPr>
              <a:buClr>
                <a:schemeClr val="tx1"/>
              </a:buClr>
              <a:buFont typeface="Wingdings" panose="05000000000000000000" pitchFamily="2" charset="2"/>
              <a:buChar char="§"/>
            </a:pPr>
            <a:endParaRPr lang="uk-UA" sz="2800" b="1" dirty="0" smtClean="0"/>
          </a:p>
          <a:p>
            <a:pPr>
              <a:buClr>
                <a:schemeClr val="tx1"/>
              </a:buClr>
              <a:buFont typeface="Wingdings" panose="05000000000000000000" pitchFamily="2" charset="2"/>
              <a:buChar char="§"/>
            </a:pPr>
            <a:r>
              <a:rPr lang="uk-UA" sz="2800" b="1" dirty="0" smtClean="0">
                <a:solidFill>
                  <a:schemeClr val="tx1"/>
                </a:solidFill>
              </a:rPr>
              <a:t>Фрукти з дерева</a:t>
            </a:r>
          </a:p>
          <a:p>
            <a:pPr>
              <a:buClr>
                <a:schemeClr val="tx1"/>
              </a:buClr>
              <a:buFont typeface="Wingdings" panose="05000000000000000000" pitchFamily="2" charset="2"/>
              <a:buChar char="§"/>
            </a:pPr>
            <a:r>
              <a:rPr lang="uk-UA" sz="2800" b="1" dirty="0" smtClean="0">
                <a:solidFill>
                  <a:schemeClr val="tx1"/>
                </a:solidFill>
              </a:rPr>
              <a:t>Приплід від худоби та ін.</a:t>
            </a:r>
          </a:p>
          <a:p>
            <a:pPr>
              <a:buClr>
                <a:schemeClr val="tx1"/>
              </a:buClr>
              <a:buFont typeface="Wingdings" panose="05000000000000000000" pitchFamily="2" charset="2"/>
              <a:buChar char="§"/>
            </a:pPr>
            <a:endParaRPr lang="ru-RU" dirty="0"/>
          </a:p>
        </p:txBody>
      </p:sp>
      <p:sp>
        <p:nvSpPr>
          <p:cNvPr id="5" name="Стрелка вниз 4"/>
          <p:cNvSpPr/>
          <p:nvPr/>
        </p:nvSpPr>
        <p:spPr>
          <a:xfrm>
            <a:off x="2921329" y="1846052"/>
            <a:ext cx="475013" cy="831271"/>
          </a:xfrm>
          <a:prstGeom prst="downArrow">
            <a:avLst/>
          </a:prstGeom>
          <a:ln w="285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6" name="Стрелка вниз 5"/>
          <p:cNvSpPr/>
          <p:nvPr/>
        </p:nvSpPr>
        <p:spPr>
          <a:xfrm>
            <a:off x="7718961" y="1846051"/>
            <a:ext cx="451262" cy="831272"/>
          </a:xfrm>
          <a:prstGeom prst="downArrow">
            <a:avLst/>
          </a:prstGeom>
          <a:ln w="19050">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8" name="Блок-схема: решение 7"/>
          <p:cNvSpPr/>
          <p:nvPr/>
        </p:nvSpPr>
        <p:spPr>
          <a:xfrm>
            <a:off x="1390004" y="2766949"/>
            <a:ext cx="3537661" cy="1923804"/>
          </a:xfrm>
          <a:prstGeom prst="flowChartDecision">
            <a:avLst/>
          </a:prstGeom>
          <a:solidFill>
            <a:schemeClr val="accent2">
              <a:alpha val="50000"/>
            </a:schemeClr>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uk-UA" sz="2800" b="1" dirty="0" smtClean="0">
                <a:solidFill>
                  <a:schemeClr val="tx1"/>
                </a:solidFill>
                <a:effectLst>
                  <a:outerShdw blurRad="38100" dist="38100" dir="2700000" algn="tl">
                    <a:srgbClr val="000000">
                      <a:alpha val="43137"/>
                    </a:srgbClr>
                  </a:outerShdw>
                </a:effectLst>
              </a:rPr>
              <a:t>Юридичні</a:t>
            </a:r>
            <a:endParaRPr lang="ru-RU" sz="2800" b="1" dirty="0">
              <a:solidFill>
                <a:schemeClr val="tx1"/>
              </a:solidFill>
              <a:effectLst>
                <a:outerShdw blurRad="38100" dist="38100" dir="2700000" algn="tl">
                  <a:srgbClr val="000000">
                    <a:alpha val="43137"/>
                  </a:srgbClr>
                </a:outerShdw>
              </a:effectLst>
            </a:endParaRPr>
          </a:p>
        </p:txBody>
      </p:sp>
      <p:sp>
        <p:nvSpPr>
          <p:cNvPr id="9" name="Блок-схема: решение 8"/>
          <p:cNvSpPr/>
          <p:nvPr/>
        </p:nvSpPr>
        <p:spPr>
          <a:xfrm>
            <a:off x="6327764" y="2766949"/>
            <a:ext cx="3414156" cy="1673687"/>
          </a:xfrm>
          <a:prstGeom prst="flowChartDecision">
            <a:avLst/>
          </a:prstGeom>
          <a:solidFill>
            <a:schemeClr val="accent2">
              <a:alpha val="50000"/>
            </a:schemeClr>
          </a:solidFill>
          <a:ln w="19050">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uk-UA" sz="3200" b="1" dirty="0" smtClean="0">
                <a:solidFill>
                  <a:schemeClr val="tx1"/>
                </a:solidFill>
              </a:rPr>
              <a:t>Фізичні</a:t>
            </a:r>
            <a:endParaRPr lang="ru-RU" sz="3200" b="1" dirty="0">
              <a:solidFill>
                <a:schemeClr val="tx1"/>
              </a:solidFill>
            </a:endParaRPr>
          </a:p>
        </p:txBody>
      </p:sp>
    </p:spTree>
    <p:extLst>
      <p:ext uri="{BB962C8B-B14F-4D97-AF65-F5344CB8AC3E}">
        <p14:creationId xmlns:p14="http://schemas.microsoft.com/office/powerpoint/2010/main" val="1135116966"/>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73313" y="413462"/>
            <a:ext cx="10058400" cy="1449387"/>
          </a:xfrm>
        </p:spPr>
        <p:txBody>
          <a:bodyPr>
            <a:normAutofit fontScale="90000"/>
          </a:bodyPr>
          <a:lstStyle/>
          <a:p>
            <a:r>
              <a:rPr lang="ru-RU" b="1" smtClean="0">
                <a:solidFill>
                  <a:schemeClr val="tx1"/>
                </a:solidFill>
              </a:rPr>
              <a:t>У класичному римському праві виділяли чотири види (форми) власності:</a:t>
            </a:r>
            <a:endParaRPr lang="ru-RU" b="1" dirty="0">
              <a:solidFill>
                <a:schemeClr val="tx1"/>
              </a:solidFill>
            </a:endParaRPr>
          </a:p>
        </p:txBody>
      </p:sp>
      <p:graphicFrame>
        <p:nvGraphicFramePr>
          <p:cNvPr id="8" name="Объект 7"/>
          <p:cNvGraphicFramePr>
            <a:graphicFrameLocks noGrp="1"/>
          </p:cNvGraphicFramePr>
          <p:nvPr>
            <p:ph idx="4294967295"/>
            <p:extLst>
              <p:ext uri="{D42A27DB-BD31-4B8C-83A1-F6EECF244321}">
                <p14:modId xmlns:p14="http://schemas.microsoft.com/office/powerpoint/2010/main" val="1692772359"/>
              </p:ext>
            </p:extLst>
          </p:nvPr>
        </p:nvGraphicFramePr>
        <p:xfrm>
          <a:off x="1073313" y="2083566"/>
          <a:ext cx="9845675" cy="4132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9355355"/>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46108" y="294289"/>
            <a:ext cx="10036596" cy="1551973"/>
          </a:xfrm>
        </p:spPr>
        <p:txBody>
          <a:bodyPr>
            <a:normAutofit fontScale="90000"/>
          </a:bodyPr>
          <a:lstStyle/>
          <a:p>
            <a:r>
              <a:rPr lang="ru-RU" dirty="0"/>
              <a:t>.</a:t>
            </a:r>
            <a:r>
              <a:rPr lang="ru-RU" sz="3600" b="1" dirty="0" err="1">
                <a:solidFill>
                  <a:schemeClr val="tx1"/>
                </a:solidFill>
                <a:effectLst>
                  <a:outerShdw blurRad="38100" dist="38100" dir="2700000" algn="tl">
                    <a:srgbClr val="000000">
                      <a:alpha val="43137"/>
                    </a:srgbClr>
                  </a:outerShdw>
                </a:effectLst>
              </a:rPr>
              <a:t>Цивільна</a:t>
            </a:r>
            <a:r>
              <a:rPr lang="ru-RU" sz="3600" b="1" dirty="0">
                <a:solidFill>
                  <a:schemeClr val="tx1"/>
                </a:solidFill>
                <a:effectLst>
                  <a:outerShdw blurRad="38100" dist="38100" dir="2700000" algn="tl">
                    <a:srgbClr val="000000">
                      <a:alpha val="43137"/>
                    </a:srgbClr>
                  </a:outerShdw>
                </a:effectLst>
              </a:rPr>
              <a:t> </a:t>
            </a:r>
            <a:r>
              <a:rPr lang="ru-RU" sz="3600" b="1" dirty="0" err="1">
                <a:solidFill>
                  <a:schemeClr val="tx1"/>
                </a:solidFill>
                <a:effectLst>
                  <a:outerShdw blurRad="38100" dist="38100" dir="2700000" algn="tl">
                    <a:srgbClr val="000000">
                      <a:alpha val="43137"/>
                    </a:srgbClr>
                  </a:outerShdw>
                </a:effectLst>
              </a:rPr>
              <a:t>власність</a:t>
            </a:r>
            <a:r>
              <a:rPr lang="ru-RU" sz="3600" b="1" dirty="0">
                <a:solidFill>
                  <a:schemeClr val="tx1"/>
                </a:solidFill>
                <a:effectLst>
                  <a:outerShdw blurRad="38100" dist="38100" dir="2700000" algn="tl">
                    <a:srgbClr val="000000">
                      <a:alpha val="43137"/>
                    </a:srgbClr>
                  </a:outerShdw>
                </a:effectLst>
              </a:rPr>
              <a:t> </a:t>
            </a:r>
            <a:r>
              <a:rPr lang="ru-RU" sz="3600" dirty="0">
                <a:solidFill>
                  <a:schemeClr val="tx1"/>
                </a:solidFill>
              </a:rPr>
              <a:t>- </a:t>
            </a:r>
            <a:r>
              <a:rPr lang="ru-RU" sz="3600" dirty="0" err="1">
                <a:solidFill>
                  <a:schemeClr val="tx1"/>
                </a:solidFill>
              </a:rPr>
              <a:t>була</a:t>
            </a:r>
            <a:r>
              <a:rPr lang="ru-RU" sz="3600" dirty="0">
                <a:solidFill>
                  <a:schemeClr val="tx1"/>
                </a:solidFill>
              </a:rPr>
              <a:t> </a:t>
            </a:r>
            <a:r>
              <a:rPr lang="ru-RU" sz="3600" dirty="0" err="1">
                <a:solidFill>
                  <a:schemeClr val="tx1"/>
                </a:solidFill>
              </a:rPr>
              <a:t>архаїчним</a:t>
            </a:r>
            <a:r>
              <a:rPr lang="ru-RU" sz="3600" dirty="0">
                <a:solidFill>
                  <a:schemeClr val="tx1"/>
                </a:solidFill>
              </a:rPr>
              <a:t> видом </a:t>
            </a:r>
            <a:r>
              <a:rPr lang="ru-RU" sz="3600" dirty="0" err="1">
                <a:solidFill>
                  <a:schemeClr val="tx1"/>
                </a:solidFill>
              </a:rPr>
              <a:t>власності</a:t>
            </a:r>
            <a:r>
              <a:rPr lang="ru-RU" sz="3600" dirty="0">
                <a:solidFill>
                  <a:schemeClr val="tx1"/>
                </a:solidFill>
              </a:rPr>
              <a:t>, </a:t>
            </a:r>
            <a:r>
              <a:rPr lang="ru-RU" sz="3600" dirty="0" err="1">
                <a:solidFill>
                  <a:schemeClr val="tx1"/>
                </a:solidFill>
              </a:rPr>
              <a:t>встановленим</a:t>
            </a:r>
            <a:r>
              <a:rPr lang="ru-RU" sz="3600" dirty="0">
                <a:solidFill>
                  <a:schemeClr val="tx1"/>
                </a:solidFill>
              </a:rPr>
              <a:t> на </a:t>
            </a:r>
            <a:r>
              <a:rPr lang="ru-RU" sz="3600" dirty="0" err="1">
                <a:solidFill>
                  <a:schemeClr val="tx1"/>
                </a:solidFill>
              </a:rPr>
              <a:t>основі</a:t>
            </a:r>
            <a:r>
              <a:rPr lang="ru-RU" sz="3600" dirty="0">
                <a:solidFill>
                  <a:schemeClr val="tx1"/>
                </a:solidFill>
              </a:rPr>
              <a:t> </a:t>
            </a:r>
            <a:r>
              <a:rPr lang="ru-RU" sz="3600" dirty="0" err="1">
                <a:solidFill>
                  <a:schemeClr val="tx1"/>
                </a:solidFill>
              </a:rPr>
              <a:t>Законів</a:t>
            </a:r>
            <a:r>
              <a:rPr lang="ru-RU" sz="3600" dirty="0">
                <a:solidFill>
                  <a:schemeClr val="tx1"/>
                </a:solidFill>
              </a:rPr>
              <a:t> ХІІ </a:t>
            </a:r>
            <a:r>
              <a:rPr lang="ru-RU" sz="3600" dirty="0" err="1">
                <a:solidFill>
                  <a:schemeClr val="tx1"/>
                </a:solidFill>
              </a:rPr>
              <a:t>таблиць</a:t>
            </a:r>
            <a:r>
              <a:rPr lang="ru-RU" sz="3600" dirty="0">
                <a:solidFill>
                  <a:schemeClr val="tx1"/>
                </a:solidFill>
              </a:rPr>
              <a:t>, </a:t>
            </a:r>
            <a:r>
              <a:rPr lang="ru-RU" sz="3600" dirty="0" err="1">
                <a:solidFill>
                  <a:schemeClr val="tx1"/>
                </a:solidFill>
              </a:rPr>
              <a:t>регулювалася</a:t>
            </a:r>
            <a:r>
              <a:rPr lang="ru-RU" sz="3600" dirty="0">
                <a:solidFill>
                  <a:schemeClr val="tx1"/>
                </a:solidFill>
              </a:rPr>
              <a:t> </a:t>
            </a:r>
            <a:r>
              <a:rPr lang="ru-RU" sz="3600" dirty="0" err="1">
                <a:solidFill>
                  <a:schemeClr val="tx1"/>
                </a:solidFill>
              </a:rPr>
              <a:t>цивільним</a:t>
            </a:r>
            <a:r>
              <a:rPr lang="ru-RU" sz="3600" dirty="0">
                <a:solidFill>
                  <a:schemeClr val="tx1"/>
                </a:solidFill>
              </a:rPr>
              <a:t> правом і мала </a:t>
            </a:r>
            <a:r>
              <a:rPr lang="ru-RU" sz="3600" dirty="0" err="1">
                <a:solidFill>
                  <a:schemeClr val="tx1"/>
                </a:solidFill>
              </a:rPr>
              <a:t>замкнений</a:t>
            </a:r>
            <a:r>
              <a:rPr lang="ru-RU" sz="3600" dirty="0">
                <a:solidFill>
                  <a:schemeClr val="tx1"/>
                </a:solidFill>
              </a:rPr>
              <a:t> характер</a:t>
            </a:r>
          </a:p>
        </p:txBody>
      </p:sp>
      <p:sp>
        <p:nvSpPr>
          <p:cNvPr id="3" name="Объект 2"/>
          <p:cNvSpPr>
            <a:spLocks noGrp="1"/>
          </p:cNvSpPr>
          <p:nvPr>
            <p:ph idx="4294967295"/>
          </p:nvPr>
        </p:nvSpPr>
        <p:spPr>
          <a:xfrm>
            <a:off x="1250731" y="1940856"/>
            <a:ext cx="10058400" cy="4022725"/>
          </a:xfrm>
        </p:spPr>
        <p:txBody>
          <a:bodyPr>
            <a:normAutofit/>
          </a:bodyPr>
          <a:lstStyle/>
          <a:p>
            <a:r>
              <a:rPr lang="ru-RU" sz="2800" b="1" dirty="0" err="1">
                <a:solidFill>
                  <a:schemeClr val="tx1"/>
                </a:solidFill>
              </a:rPr>
              <a:t>Щоб</a:t>
            </a:r>
            <a:r>
              <a:rPr lang="ru-RU" sz="2800" b="1" dirty="0">
                <a:solidFill>
                  <a:schemeClr val="tx1"/>
                </a:solidFill>
              </a:rPr>
              <a:t> стати </a:t>
            </a:r>
            <a:r>
              <a:rPr lang="ru-RU" sz="2800" b="1" dirty="0" err="1">
                <a:solidFill>
                  <a:schemeClr val="tx1"/>
                </a:solidFill>
              </a:rPr>
              <a:t>цивільним</a:t>
            </a:r>
            <a:r>
              <a:rPr lang="ru-RU" sz="2800" b="1" dirty="0">
                <a:solidFill>
                  <a:schemeClr val="tx1"/>
                </a:solidFill>
              </a:rPr>
              <a:t> </a:t>
            </a:r>
            <a:r>
              <a:rPr lang="ru-RU" sz="2800" b="1" dirty="0" err="1">
                <a:solidFill>
                  <a:schemeClr val="tx1"/>
                </a:solidFill>
              </a:rPr>
              <a:t>власником</a:t>
            </a:r>
            <a:r>
              <a:rPr lang="ru-RU" sz="2800" b="1" dirty="0">
                <a:solidFill>
                  <a:schemeClr val="tx1"/>
                </a:solidFill>
              </a:rPr>
              <a:t> ,особа </a:t>
            </a:r>
            <a:r>
              <a:rPr lang="ru-RU" sz="2800" b="1" dirty="0" err="1">
                <a:solidFill>
                  <a:schemeClr val="tx1"/>
                </a:solidFill>
              </a:rPr>
              <a:t>мусила</a:t>
            </a:r>
            <a:r>
              <a:rPr lang="ru-RU" sz="2800" b="1" dirty="0">
                <a:solidFill>
                  <a:schemeClr val="tx1"/>
                </a:solidFill>
              </a:rPr>
              <a:t> </a:t>
            </a:r>
            <a:r>
              <a:rPr lang="ru-RU" sz="2800" b="1" dirty="0" err="1">
                <a:solidFill>
                  <a:schemeClr val="tx1"/>
                </a:solidFill>
              </a:rPr>
              <a:t>відповідати</a:t>
            </a:r>
            <a:r>
              <a:rPr lang="ru-RU" sz="2800" b="1" dirty="0">
                <a:solidFill>
                  <a:schemeClr val="tx1"/>
                </a:solidFill>
              </a:rPr>
              <a:t> таким </a:t>
            </a:r>
            <a:r>
              <a:rPr lang="ru-RU" sz="2800" b="1" dirty="0" err="1">
                <a:solidFill>
                  <a:schemeClr val="tx1"/>
                </a:solidFill>
              </a:rPr>
              <a:t>вимогам</a:t>
            </a:r>
            <a:r>
              <a:rPr lang="ru-RU" sz="2800" b="1" dirty="0">
                <a:solidFill>
                  <a:schemeClr val="tx1"/>
                </a:solidFill>
              </a:rPr>
              <a:t>: </a:t>
            </a:r>
          </a:p>
        </p:txBody>
      </p:sp>
      <p:graphicFrame>
        <p:nvGraphicFramePr>
          <p:cNvPr id="4" name="Схема 3"/>
          <p:cNvGraphicFramePr/>
          <p:nvPr>
            <p:extLst>
              <p:ext uri="{D42A27DB-BD31-4B8C-83A1-F6EECF244321}">
                <p14:modId xmlns:p14="http://schemas.microsoft.com/office/powerpoint/2010/main" val="2989104600"/>
              </p:ext>
            </p:extLst>
          </p:nvPr>
        </p:nvGraphicFramePr>
        <p:xfrm>
          <a:off x="2133600" y="2790292"/>
          <a:ext cx="8051470" cy="3499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368345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80988" y="142875"/>
            <a:ext cx="11911012" cy="2101850"/>
          </a:xfrm>
        </p:spPr>
        <p:txBody>
          <a:bodyPr>
            <a:noAutofit/>
          </a:bodyPr>
          <a:lstStyle/>
          <a:p>
            <a:pPr algn="just"/>
            <a:r>
              <a:rPr lang="ru-RU" sz="2400" b="1" dirty="0" err="1">
                <a:solidFill>
                  <a:schemeClr val="tx1"/>
                </a:solidFill>
                <a:effectLst>
                  <a:outerShdw blurRad="38100" dist="38100" dir="2700000" algn="tl">
                    <a:srgbClr val="000000">
                      <a:alpha val="43137"/>
                    </a:srgbClr>
                  </a:outerShdw>
                </a:effectLst>
              </a:rPr>
              <a:t>Преторська</a:t>
            </a:r>
            <a:r>
              <a:rPr lang="ru-RU" sz="2400" b="1" dirty="0">
                <a:solidFill>
                  <a:schemeClr val="tx1"/>
                </a:solidFill>
                <a:effectLst>
                  <a:outerShdw blurRad="38100" dist="38100" dir="2700000" algn="tl">
                    <a:srgbClr val="000000">
                      <a:alpha val="43137"/>
                    </a:srgbClr>
                  </a:outerShdw>
                </a:effectLst>
              </a:rPr>
              <a:t> (</a:t>
            </a:r>
            <a:r>
              <a:rPr lang="ru-RU" sz="2400" b="1" dirty="0" err="1">
                <a:solidFill>
                  <a:schemeClr val="tx1"/>
                </a:solidFill>
                <a:effectLst>
                  <a:outerShdw blurRad="38100" dist="38100" dir="2700000" algn="tl">
                    <a:srgbClr val="000000">
                      <a:alpha val="43137"/>
                    </a:srgbClr>
                  </a:outerShdw>
                </a:effectLst>
              </a:rPr>
              <a:t>бонітарна</a:t>
            </a:r>
            <a:r>
              <a:rPr lang="ru-RU" sz="2400" b="1" dirty="0">
                <a:solidFill>
                  <a:schemeClr val="tx1"/>
                </a:solidFill>
                <a:effectLst>
                  <a:outerShdw blurRad="38100" dist="38100" dir="2700000" algn="tl">
                    <a:srgbClr val="000000">
                      <a:alpha val="43137"/>
                    </a:srgbClr>
                  </a:outerShdw>
                </a:effectLst>
              </a:rPr>
              <a:t>) </a:t>
            </a:r>
            <a:r>
              <a:rPr lang="ru-RU" sz="2400" b="1" dirty="0" err="1">
                <a:solidFill>
                  <a:schemeClr val="tx1"/>
                </a:solidFill>
                <a:effectLst>
                  <a:outerShdw blurRad="38100" dist="38100" dir="2700000" algn="tl">
                    <a:srgbClr val="000000">
                      <a:alpha val="43137"/>
                    </a:srgbClr>
                  </a:outerShdw>
                </a:effectLst>
              </a:rPr>
              <a:t>власність</a:t>
            </a:r>
            <a:r>
              <a:rPr lang="ru-RU" sz="2400" b="1" dirty="0">
                <a:solidFill>
                  <a:schemeClr val="tx1"/>
                </a:solidFill>
                <a:effectLst>
                  <a:outerShdw blurRad="38100" dist="38100" dir="2700000" algn="tl">
                    <a:srgbClr val="000000">
                      <a:alpha val="43137"/>
                    </a:srgbClr>
                  </a:outerShdw>
                </a:effectLst>
              </a:rPr>
              <a:t> </a:t>
            </a:r>
            <a:r>
              <a:rPr lang="ru-RU" sz="2400" dirty="0">
                <a:solidFill>
                  <a:schemeClr val="tx1">
                    <a:lumMod val="95000"/>
                    <a:lumOff val="5000"/>
                  </a:schemeClr>
                </a:solidFill>
              </a:rPr>
              <a:t>- </a:t>
            </a:r>
            <a:r>
              <a:rPr lang="ru-RU" sz="2400" dirty="0" err="1">
                <a:solidFill>
                  <a:schemeClr val="tx1">
                    <a:lumMod val="95000"/>
                    <a:lumOff val="5000"/>
                  </a:schemeClr>
                </a:solidFill>
              </a:rPr>
              <a:t>виникала</a:t>
            </a:r>
            <a:r>
              <a:rPr lang="ru-RU" sz="2400" dirty="0">
                <a:solidFill>
                  <a:schemeClr val="tx1">
                    <a:lumMod val="95000"/>
                    <a:lumOff val="5000"/>
                  </a:schemeClr>
                </a:solidFill>
              </a:rPr>
              <a:t> у </a:t>
            </a:r>
            <a:r>
              <a:rPr lang="ru-RU" sz="2400" dirty="0" err="1">
                <a:solidFill>
                  <a:schemeClr val="tx1">
                    <a:lumMod val="95000"/>
                    <a:lumOff val="5000"/>
                  </a:schemeClr>
                </a:solidFill>
              </a:rPr>
              <a:t>випадках</a:t>
            </a:r>
            <a:r>
              <a:rPr lang="ru-RU" sz="2400" dirty="0">
                <a:solidFill>
                  <a:schemeClr val="tx1">
                    <a:lumMod val="95000"/>
                    <a:lumOff val="5000"/>
                  </a:schemeClr>
                </a:solidFill>
              </a:rPr>
              <a:t>, коли претор </a:t>
            </a:r>
            <a:r>
              <a:rPr lang="ru-RU" sz="2400" dirty="0" err="1">
                <a:solidFill>
                  <a:schemeClr val="tx1">
                    <a:lumMod val="95000"/>
                    <a:lumOff val="5000"/>
                  </a:schemeClr>
                </a:solidFill>
              </a:rPr>
              <a:t>захищав</a:t>
            </a:r>
            <a:r>
              <a:rPr lang="ru-RU" sz="2400" dirty="0">
                <a:solidFill>
                  <a:schemeClr val="tx1">
                    <a:lumMod val="95000"/>
                    <a:lumOff val="5000"/>
                  </a:schemeClr>
                </a:solidFill>
              </a:rPr>
              <a:t> особу, яка </a:t>
            </a:r>
            <a:r>
              <a:rPr lang="ru-RU" sz="2400" dirty="0" err="1">
                <a:solidFill>
                  <a:schemeClr val="tx1">
                    <a:lumMod val="95000"/>
                    <a:lumOff val="5000"/>
                  </a:schemeClr>
                </a:solidFill>
              </a:rPr>
              <a:t>придбала</a:t>
            </a:r>
            <a:r>
              <a:rPr lang="ru-RU" sz="2400" dirty="0">
                <a:solidFill>
                  <a:schemeClr val="tx1">
                    <a:lumMod val="95000"/>
                    <a:lumOff val="5000"/>
                  </a:schemeClr>
                </a:solidFill>
              </a:rPr>
              <a:t> </a:t>
            </a:r>
            <a:r>
              <a:rPr lang="ru-RU" sz="2400" dirty="0" err="1">
                <a:solidFill>
                  <a:schemeClr val="tx1">
                    <a:lumMod val="95000"/>
                    <a:lumOff val="5000"/>
                  </a:schemeClr>
                </a:solidFill>
              </a:rPr>
              <a:t>манципну</a:t>
            </a:r>
            <a:r>
              <a:rPr lang="ru-RU" sz="2400" dirty="0">
                <a:solidFill>
                  <a:schemeClr val="tx1">
                    <a:lumMod val="95000"/>
                    <a:lumOff val="5000"/>
                  </a:schemeClr>
                </a:solidFill>
              </a:rPr>
              <a:t> </a:t>
            </a:r>
            <a:r>
              <a:rPr lang="ru-RU" sz="2400" dirty="0" err="1">
                <a:solidFill>
                  <a:schemeClr val="tx1">
                    <a:lumMod val="95000"/>
                    <a:lumOff val="5000"/>
                  </a:schemeClr>
                </a:solidFill>
              </a:rPr>
              <a:t>річ</a:t>
            </a:r>
            <a:r>
              <a:rPr lang="ru-RU" sz="2400" dirty="0">
                <a:solidFill>
                  <a:schemeClr val="tx1">
                    <a:lumMod val="95000"/>
                    <a:lumOff val="5000"/>
                  </a:schemeClr>
                </a:solidFill>
              </a:rPr>
              <a:t> шляхом </a:t>
            </a:r>
            <a:r>
              <a:rPr lang="ru-RU" sz="2400" dirty="0" err="1">
                <a:solidFill>
                  <a:schemeClr val="tx1">
                    <a:lumMod val="95000"/>
                    <a:lumOff val="5000"/>
                  </a:schemeClr>
                </a:solidFill>
              </a:rPr>
              <a:t>традиції</a:t>
            </a:r>
            <a:r>
              <a:rPr lang="ru-RU" sz="2400" dirty="0">
                <a:solidFill>
                  <a:schemeClr val="tx1">
                    <a:lumMod val="95000"/>
                    <a:lumOff val="5000"/>
                  </a:schemeClr>
                </a:solidFill>
              </a:rPr>
              <a:t>, </a:t>
            </a:r>
            <a:r>
              <a:rPr lang="ru-RU" sz="2400" dirty="0" err="1">
                <a:solidFill>
                  <a:schemeClr val="tx1">
                    <a:lumMod val="95000"/>
                    <a:lumOff val="5000"/>
                  </a:schemeClr>
                </a:solidFill>
              </a:rPr>
              <a:t>тобто</a:t>
            </a:r>
            <a:r>
              <a:rPr lang="ru-RU" sz="2400" dirty="0">
                <a:solidFill>
                  <a:schemeClr val="tx1">
                    <a:lumMod val="95000"/>
                    <a:lumOff val="5000"/>
                  </a:schemeClr>
                </a:solidFill>
              </a:rPr>
              <a:t> </a:t>
            </a:r>
            <a:r>
              <a:rPr lang="ru-RU" sz="2400" dirty="0" err="1">
                <a:solidFill>
                  <a:schemeClr val="tx1">
                    <a:lumMod val="95000"/>
                    <a:lumOff val="5000"/>
                  </a:schemeClr>
                </a:solidFill>
              </a:rPr>
              <a:t>простої</a:t>
            </a:r>
            <a:r>
              <a:rPr lang="ru-RU" sz="2400" dirty="0">
                <a:solidFill>
                  <a:schemeClr val="tx1">
                    <a:lumMod val="95000"/>
                    <a:lumOff val="5000"/>
                  </a:schemeClr>
                </a:solidFill>
              </a:rPr>
              <a:t> </a:t>
            </a:r>
            <a:r>
              <a:rPr lang="ru-RU" sz="2400" dirty="0" err="1">
                <a:solidFill>
                  <a:schemeClr val="tx1">
                    <a:lumMod val="95000"/>
                    <a:lumOff val="5000"/>
                  </a:schemeClr>
                </a:solidFill>
              </a:rPr>
              <a:t>матеріальної</a:t>
            </a:r>
            <a:r>
              <a:rPr lang="ru-RU" sz="2400" dirty="0">
                <a:solidFill>
                  <a:schemeClr val="tx1">
                    <a:lumMod val="95000"/>
                    <a:lumOff val="5000"/>
                  </a:schemeClr>
                </a:solidFill>
              </a:rPr>
              <a:t> </a:t>
            </a:r>
            <a:r>
              <a:rPr lang="ru-RU" sz="2400" dirty="0" err="1" smtClean="0">
                <a:solidFill>
                  <a:schemeClr val="tx1">
                    <a:lumMod val="95000"/>
                    <a:lumOff val="5000"/>
                  </a:schemeClr>
                </a:solidFill>
              </a:rPr>
              <a:t>речі</a:t>
            </a:r>
            <a:r>
              <a:rPr lang="ru-RU" sz="2400" dirty="0" smtClean="0">
                <a:solidFill>
                  <a:schemeClr val="tx1">
                    <a:lumMod val="95000"/>
                    <a:lumOff val="5000"/>
                  </a:schemeClr>
                </a:solidFill>
              </a:rPr>
              <a:t>. </a:t>
            </a:r>
            <a:r>
              <a:rPr lang="uk-UA" sz="2400" dirty="0">
                <a:solidFill>
                  <a:schemeClr val="tx1">
                    <a:lumMod val="95000"/>
                    <a:lumOff val="5000"/>
                  </a:schemeClr>
                </a:solidFill>
              </a:rPr>
              <a:t>Претор за допомогою фікції пропонував судді уявити, що володілець </a:t>
            </a:r>
            <a:r>
              <a:rPr lang="uk-UA" sz="2400" dirty="0" err="1">
                <a:solidFill>
                  <a:schemeClr val="tx1">
                    <a:lumMod val="95000"/>
                    <a:lumOff val="5000"/>
                  </a:schemeClr>
                </a:solidFill>
              </a:rPr>
              <a:t>бонітарної</a:t>
            </a:r>
            <a:r>
              <a:rPr lang="uk-UA" sz="2400" dirty="0">
                <a:solidFill>
                  <a:schemeClr val="tx1">
                    <a:lumMod val="95000"/>
                    <a:lumOff val="5000"/>
                  </a:schemeClr>
                </a:solidFill>
              </a:rPr>
              <a:t> власності вже встиг проволодіти нею протягом </a:t>
            </a:r>
            <a:r>
              <a:rPr lang="uk-UA" sz="2400" dirty="0" err="1">
                <a:solidFill>
                  <a:schemeClr val="tx1">
                    <a:lumMod val="95000"/>
                    <a:lumOff val="5000"/>
                  </a:schemeClr>
                </a:solidFill>
              </a:rPr>
              <a:t>набувального</a:t>
            </a:r>
            <a:r>
              <a:rPr lang="uk-UA" sz="2400" dirty="0">
                <a:solidFill>
                  <a:schemeClr val="tx1">
                    <a:lumMod val="95000"/>
                    <a:lumOff val="5000"/>
                  </a:schemeClr>
                </a:solidFill>
              </a:rPr>
              <a:t> терміну. </a:t>
            </a:r>
            <a:r>
              <a:rPr lang="uk-UA" sz="2400" dirty="0" smtClean="0">
                <a:solidFill>
                  <a:schemeClr val="tx1">
                    <a:lumMod val="95000"/>
                    <a:lumOff val="5000"/>
                  </a:schemeClr>
                </a:solidFill>
              </a:rPr>
              <a:t>Таким чином покупець </a:t>
            </a:r>
            <a:r>
              <a:rPr lang="uk-UA" sz="2400" dirty="0">
                <a:solidFill>
                  <a:schemeClr val="tx1">
                    <a:lumMod val="95000"/>
                    <a:lumOff val="5000"/>
                  </a:schemeClr>
                </a:solidFill>
              </a:rPr>
              <a:t>ставав власником, але не </a:t>
            </a:r>
            <a:r>
              <a:rPr lang="uk-UA" sz="2400" dirty="0" err="1" smtClean="0">
                <a:solidFill>
                  <a:schemeClr val="tx1">
                    <a:lumMod val="95000"/>
                    <a:lumOff val="5000"/>
                  </a:schemeClr>
                </a:solidFill>
              </a:rPr>
              <a:t>квіритським</a:t>
            </a:r>
            <a:r>
              <a:rPr lang="uk-UA" sz="2400" dirty="0">
                <a:solidFill>
                  <a:schemeClr val="tx1">
                    <a:lumMod val="95000"/>
                    <a:lumOff val="5000"/>
                  </a:schemeClr>
                </a:solidFill>
              </a:rPr>
              <a:t>, а преторським. Після спливу терміну </a:t>
            </a:r>
            <a:r>
              <a:rPr lang="uk-UA" sz="2400" dirty="0" err="1">
                <a:solidFill>
                  <a:schemeClr val="tx1">
                    <a:lumMod val="95000"/>
                    <a:lumOff val="5000"/>
                  </a:schemeClr>
                </a:solidFill>
              </a:rPr>
              <a:t>набувальної</a:t>
            </a:r>
            <a:r>
              <a:rPr lang="uk-UA" sz="2400" dirty="0">
                <a:solidFill>
                  <a:schemeClr val="tx1">
                    <a:lumMod val="95000"/>
                    <a:lumOff val="5000"/>
                  </a:schemeClr>
                </a:solidFill>
              </a:rPr>
              <a:t> давності ця </a:t>
            </a:r>
            <a:r>
              <a:rPr lang="uk-UA" sz="2400" dirty="0" err="1">
                <a:solidFill>
                  <a:schemeClr val="tx1">
                    <a:lumMod val="95000"/>
                    <a:lumOff val="5000"/>
                  </a:schemeClr>
                </a:solidFill>
              </a:rPr>
              <a:t>бонітарна</a:t>
            </a:r>
            <a:r>
              <a:rPr lang="uk-UA" sz="2400" dirty="0">
                <a:solidFill>
                  <a:schemeClr val="tx1">
                    <a:lumMod val="95000"/>
                    <a:lumOff val="5000"/>
                  </a:schemeClr>
                </a:solidFill>
              </a:rPr>
              <a:t> власність перетворювалася у </a:t>
            </a:r>
            <a:r>
              <a:rPr lang="uk-UA" sz="2400" dirty="0" err="1">
                <a:solidFill>
                  <a:schemeClr val="tx1">
                    <a:lumMod val="95000"/>
                    <a:lumOff val="5000"/>
                  </a:schemeClr>
                </a:solidFill>
              </a:rPr>
              <a:t>квіритську</a:t>
            </a:r>
            <a:r>
              <a:rPr lang="uk-UA" sz="2400" dirty="0">
                <a:solidFill>
                  <a:schemeClr val="tx1">
                    <a:lumMod val="95000"/>
                    <a:lumOff val="5000"/>
                  </a:schemeClr>
                </a:solidFill>
              </a:rPr>
              <a:t>.</a:t>
            </a:r>
            <a:endParaRPr lang="ru-RU" sz="2400" dirty="0">
              <a:solidFill>
                <a:schemeClr val="tx1">
                  <a:lumMod val="95000"/>
                  <a:lumOff val="5000"/>
                </a:schemeClr>
              </a:solidFill>
            </a:endParaRPr>
          </a:p>
        </p:txBody>
      </p:sp>
      <p:pic>
        <p:nvPicPr>
          <p:cNvPr id="4" name="Объект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820364" y="3303979"/>
            <a:ext cx="4192588" cy="27971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186" y="2621991"/>
            <a:ext cx="3468414" cy="2312276"/>
          </a:xfrm>
          <a:prstGeom prst="ellipse">
            <a:avLst/>
          </a:prstGeom>
          <a:ln>
            <a:noFill/>
          </a:ln>
          <a:effectLst>
            <a:softEdge rad="112500"/>
          </a:effectLst>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5716" y="2021217"/>
            <a:ext cx="3312473" cy="24716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05217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872358" y="571117"/>
            <a:ext cx="10058400" cy="1449387"/>
          </a:xfrm>
        </p:spPr>
        <p:txBody>
          <a:bodyPr>
            <a:noAutofit/>
          </a:bodyPr>
          <a:lstStyle/>
          <a:p>
            <a:r>
              <a:rPr lang="ru-RU" sz="4000" b="1" u="sng" dirty="0" err="1">
                <a:solidFill>
                  <a:schemeClr val="tx1"/>
                </a:solidFill>
                <a:effectLst>
                  <a:outerShdw blurRad="38100" dist="38100" dir="2700000" algn="tl">
                    <a:srgbClr val="000000">
                      <a:alpha val="43137"/>
                    </a:srgbClr>
                  </a:outerShdw>
                </a:effectLst>
              </a:rPr>
              <a:t>Перегринська</a:t>
            </a:r>
            <a:r>
              <a:rPr lang="ru-RU" sz="4000" b="1" u="sng" dirty="0">
                <a:solidFill>
                  <a:schemeClr val="tx1"/>
                </a:solidFill>
                <a:effectLst>
                  <a:outerShdw blurRad="38100" dist="38100" dir="2700000" algn="tl">
                    <a:srgbClr val="000000">
                      <a:alpha val="43137"/>
                    </a:srgbClr>
                  </a:outerShdw>
                </a:effectLst>
              </a:rPr>
              <a:t> </a:t>
            </a:r>
            <a:r>
              <a:rPr lang="ru-RU" sz="4000" b="1" u="sng" dirty="0" err="1">
                <a:solidFill>
                  <a:schemeClr val="tx1"/>
                </a:solidFill>
                <a:effectLst>
                  <a:outerShdw blurRad="38100" dist="38100" dir="2700000" algn="tl">
                    <a:srgbClr val="000000">
                      <a:alpha val="43137"/>
                    </a:srgbClr>
                  </a:outerShdw>
                </a:effectLst>
              </a:rPr>
              <a:t>власність</a:t>
            </a:r>
            <a:r>
              <a:rPr lang="ru-RU" sz="4000" b="1" u="sng" dirty="0">
                <a:solidFill>
                  <a:schemeClr val="tx1"/>
                </a:solidFill>
                <a:effectLst>
                  <a:outerShdw blurRad="38100" dist="38100" dir="2700000" algn="tl">
                    <a:srgbClr val="000000">
                      <a:alpha val="43137"/>
                    </a:srgbClr>
                  </a:outerShdw>
                </a:effectLst>
              </a:rPr>
              <a:t> </a:t>
            </a:r>
            <a:r>
              <a:rPr lang="ru-RU" sz="4000" dirty="0">
                <a:solidFill>
                  <a:schemeClr val="tx1"/>
                </a:solidFill>
              </a:rPr>
              <a:t>- в </a:t>
            </a:r>
            <a:r>
              <a:rPr lang="ru-RU" sz="4000" dirty="0" err="1">
                <a:solidFill>
                  <a:schemeClr val="tx1"/>
                </a:solidFill>
              </a:rPr>
              <a:t>архаїчний</a:t>
            </a:r>
            <a:r>
              <a:rPr lang="ru-RU" sz="4000" dirty="0">
                <a:solidFill>
                  <a:schemeClr val="tx1"/>
                </a:solidFill>
              </a:rPr>
              <a:t> </a:t>
            </a:r>
            <a:r>
              <a:rPr lang="ru-RU" sz="4000" dirty="0" err="1">
                <a:solidFill>
                  <a:schemeClr val="tx1"/>
                </a:solidFill>
              </a:rPr>
              <a:t>період</a:t>
            </a:r>
            <a:r>
              <a:rPr lang="ru-RU" sz="4000" dirty="0">
                <a:solidFill>
                  <a:schemeClr val="tx1"/>
                </a:solidFill>
              </a:rPr>
              <a:t> не </a:t>
            </a:r>
            <a:r>
              <a:rPr lang="ru-RU" sz="4000" dirty="0" err="1">
                <a:solidFill>
                  <a:schemeClr val="tx1"/>
                </a:solidFill>
              </a:rPr>
              <a:t>визнавалася</a:t>
            </a:r>
            <a:r>
              <a:rPr lang="ru-RU" sz="4000" dirty="0">
                <a:solidFill>
                  <a:schemeClr val="tx1"/>
                </a:solidFill>
              </a:rPr>
              <a:t> </a:t>
            </a:r>
            <a:r>
              <a:rPr lang="ru-RU" sz="4000" dirty="0" err="1">
                <a:solidFill>
                  <a:schemeClr val="tx1"/>
                </a:solidFill>
              </a:rPr>
              <a:t>римським</a:t>
            </a:r>
            <a:r>
              <a:rPr lang="ru-RU" sz="4000" dirty="0">
                <a:solidFill>
                  <a:schemeClr val="tx1"/>
                </a:solidFill>
              </a:rPr>
              <a:t> правом і не </a:t>
            </a:r>
            <a:r>
              <a:rPr lang="ru-RU" sz="4000" dirty="0" err="1">
                <a:solidFill>
                  <a:schemeClr val="tx1"/>
                </a:solidFill>
              </a:rPr>
              <a:t>отримувала</a:t>
            </a:r>
            <a:r>
              <a:rPr lang="ru-RU" sz="4000" dirty="0">
                <a:solidFill>
                  <a:schemeClr val="tx1"/>
                </a:solidFill>
              </a:rPr>
              <a:t> судового </a:t>
            </a:r>
            <a:r>
              <a:rPr lang="ru-RU" sz="4000" dirty="0" err="1">
                <a:solidFill>
                  <a:schemeClr val="tx1"/>
                </a:solidFill>
              </a:rPr>
              <a:t>захисту</a:t>
            </a:r>
            <a:endParaRPr lang="ru-RU" sz="4000" dirty="0">
              <a:solidFill>
                <a:schemeClr val="tx1"/>
              </a:solidFill>
            </a:endParaRPr>
          </a:p>
        </p:txBody>
      </p:sp>
      <p:sp>
        <p:nvSpPr>
          <p:cNvPr id="4" name="Овальная выноска 3"/>
          <p:cNvSpPr/>
          <p:nvPr/>
        </p:nvSpPr>
        <p:spPr>
          <a:xfrm>
            <a:off x="4474623" y="1965823"/>
            <a:ext cx="7471952" cy="3942608"/>
          </a:xfrm>
          <a:prstGeom prst="wedgeEllipseCallout">
            <a:avLst/>
          </a:prstGeom>
          <a:ln w="38100">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2800" b="1" dirty="0" err="1">
                <a:solidFill>
                  <a:schemeClr val="tx1"/>
                </a:solidFill>
              </a:rPr>
              <a:t>Майнові</a:t>
            </a:r>
            <a:r>
              <a:rPr lang="ru-RU" sz="2800" b="1" dirty="0">
                <a:solidFill>
                  <a:schemeClr val="tx1"/>
                </a:solidFill>
              </a:rPr>
              <a:t> </a:t>
            </a:r>
            <a:r>
              <a:rPr lang="ru-RU" sz="2800" b="1" dirty="0" err="1">
                <a:solidFill>
                  <a:schemeClr val="tx1"/>
                </a:solidFill>
              </a:rPr>
              <a:t>інтереси</a:t>
            </a:r>
            <a:r>
              <a:rPr lang="ru-RU" sz="2800" b="1" dirty="0">
                <a:solidFill>
                  <a:schemeClr val="tx1"/>
                </a:solidFill>
              </a:rPr>
              <a:t> </a:t>
            </a:r>
            <a:r>
              <a:rPr lang="ru-RU" sz="2800" b="1" dirty="0" err="1">
                <a:solidFill>
                  <a:schemeClr val="tx1"/>
                </a:solidFill>
              </a:rPr>
              <a:t>перегринів</a:t>
            </a:r>
            <a:r>
              <a:rPr lang="ru-RU" sz="2800" b="1" dirty="0">
                <a:solidFill>
                  <a:schemeClr val="tx1"/>
                </a:solidFill>
              </a:rPr>
              <a:t> </a:t>
            </a:r>
            <a:r>
              <a:rPr lang="ru-RU" sz="2800" b="1" dirty="0" err="1">
                <a:solidFill>
                  <a:schemeClr val="tx1"/>
                </a:solidFill>
              </a:rPr>
              <a:t>захищалися</a:t>
            </a:r>
            <a:r>
              <a:rPr lang="ru-RU" sz="2800" b="1" dirty="0">
                <a:solidFill>
                  <a:schemeClr val="tx1"/>
                </a:solidFill>
              </a:rPr>
              <a:t> </a:t>
            </a:r>
            <a:r>
              <a:rPr lang="ru-RU" sz="2800" b="1" dirty="0" err="1">
                <a:solidFill>
                  <a:schemeClr val="tx1"/>
                </a:solidFill>
              </a:rPr>
              <a:t>спеціальним</a:t>
            </a:r>
            <a:r>
              <a:rPr lang="ru-RU" sz="2800" b="1" dirty="0">
                <a:solidFill>
                  <a:schemeClr val="tx1"/>
                </a:solidFill>
              </a:rPr>
              <a:t> претором для </a:t>
            </a:r>
            <a:r>
              <a:rPr lang="ru-RU" sz="2800" b="1" dirty="0" err="1">
                <a:solidFill>
                  <a:schemeClr val="tx1"/>
                </a:solidFill>
              </a:rPr>
              <a:t>перегринів</a:t>
            </a:r>
            <a:r>
              <a:rPr lang="ru-RU" sz="2800" b="1" dirty="0">
                <a:solidFill>
                  <a:schemeClr val="tx1"/>
                </a:solidFill>
              </a:rPr>
              <a:t>, </a:t>
            </a:r>
            <a:r>
              <a:rPr lang="ru-RU" sz="2800" b="1" dirty="0" err="1">
                <a:solidFill>
                  <a:schemeClr val="tx1"/>
                </a:solidFill>
              </a:rPr>
              <a:t>який</a:t>
            </a:r>
            <a:r>
              <a:rPr lang="ru-RU" sz="2800" b="1" dirty="0">
                <a:solidFill>
                  <a:schemeClr val="tx1"/>
                </a:solidFill>
              </a:rPr>
              <a:t> в </a:t>
            </a:r>
            <a:r>
              <a:rPr lang="ru-RU" sz="2800" b="1" dirty="0" err="1">
                <a:solidFill>
                  <a:schemeClr val="tx1"/>
                </a:solidFill>
              </a:rPr>
              <a:t>едикті</a:t>
            </a:r>
            <a:r>
              <a:rPr lang="ru-RU" sz="2800" b="1" dirty="0">
                <a:solidFill>
                  <a:schemeClr val="tx1"/>
                </a:solidFill>
              </a:rPr>
              <a:t> </a:t>
            </a:r>
            <a:r>
              <a:rPr lang="ru-RU" sz="2800" b="1" dirty="0" err="1">
                <a:solidFill>
                  <a:schemeClr val="tx1"/>
                </a:solidFill>
              </a:rPr>
              <a:t>передбачав</a:t>
            </a:r>
            <a:r>
              <a:rPr lang="ru-RU" sz="2800" b="1" dirty="0">
                <a:solidFill>
                  <a:schemeClr val="tx1"/>
                </a:solidFill>
              </a:rPr>
              <a:t> </a:t>
            </a:r>
            <a:r>
              <a:rPr lang="ru-RU" sz="2800" b="1" dirty="0" err="1">
                <a:solidFill>
                  <a:schemeClr val="tx1"/>
                </a:solidFill>
              </a:rPr>
              <a:t>фіктивні</a:t>
            </a:r>
            <a:r>
              <a:rPr lang="ru-RU" sz="2800" b="1" dirty="0">
                <a:solidFill>
                  <a:schemeClr val="tx1"/>
                </a:solidFill>
              </a:rPr>
              <a:t> позови, де припускали, </a:t>
            </a:r>
            <a:r>
              <a:rPr lang="ru-RU" sz="2800" b="1" dirty="0" err="1">
                <a:solidFill>
                  <a:schemeClr val="tx1"/>
                </a:solidFill>
              </a:rPr>
              <a:t>що</a:t>
            </a:r>
            <a:r>
              <a:rPr lang="ru-RU" sz="2800" b="1" dirty="0">
                <a:solidFill>
                  <a:schemeClr val="tx1"/>
                </a:solidFill>
              </a:rPr>
              <a:t> </a:t>
            </a:r>
            <a:r>
              <a:rPr lang="ru-RU" sz="2800" b="1" dirty="0" err="1">
                <a:solidFill>
                  <a:schemeClr val="tx1"/>
                </a:solidFill>
              </a:rPr>
              <a:t>іноземці</a:t>
            </a:r>
            <a:r>
              <a:rPr lang="ru-RU" sz="2800" b="1" dirty="0">
                <a:solidFill>
                  <a:schemeClr val="tx1"/>
                </a:solidFill>
              </a:rPr>
              <a:t> </a:t>
            </a:r>
            <a:r>
              <a:rPr lang="ru-RU" sz="2800" b="1" dirty="0" err="1">
                <a:solidFill>
                  <a:schemeClr val="tx1"/>
                </a:solidFill>
              </a:rPr>
              <a:t>наділялися</a:t>
            </a:r>
            <a:r>
              <a:rPr lang="ru-RU" sz="2800" b="1" dirty="0">
                <a:solidFill>
                  <a:schemeClr val="tx1"/>
                </a:solidFill>
              </a:rPr>
              <a:t> правами </a:t>
            </a:r>
            <a:r>
              <a:rPr lang="ru-RU" sz="2800" b="1" dirty="0" err="1">
                <a:solidFill>
                  <a:schemeClr val="tx1"/>
                </a:solidFill>
              </a:rPr>
              <a:t>римських</a:t>
            </a:r>
            <a:r>
              <a:rPr lang="ru-RU" sz="2800" b="1" dirty="0">
                <a:solidFill>
                  <a:schemeClr val="tx1"/>
                </a:solidFill>
              </a:rPr>
              <a:t> </a:t>
            </a:r>
            <a:r>
              <a:rPr lang="ru-RU" sz="2800" b="1" dirty="0" err="1" smtClean="0">
                <a:solidFill>
                  <a:schemeClr val="tx1"/>
                </a:solidFill>
              </a:rPr>
              <a:t>громадян</a:t>
            </a:r>
            <a:r>
              <a:rPr lang="ru-RU" sz="2800" b="1" dirty="0" smtClean="0">
                <a:solidFill>
                  <a:schemeClr val="tx1"/>
                </a:solidFill>
              </a:rPr>
              <a:t> і справа </a:t>
            </a:r>
            <a:r>
              <a:rPr lang="ru-RU" sz="2800" b="1" dirty="0" err="1" smtClean="0">
                <a:solidFill>
                  <a:schemeClr val="tx1"/>
                </a:solidFill>
              </a:rPr>
              <a:t>вирішувалася</a:t>
            </a:r>
            <a:r>
              <a:rPr lang="ru-RU" sz="2800" b="1" dirty="0" smtClean="0">
                <a:solidFill>
                  <a:schemeClr val="tx1"/>
                </a:solidFill>
              </a:rPr>
              <a:t> по </a:t>
            </a:r>
            <a:r>
              <a:rPr lang="ru-RU" sz="2800" b="1" dirty="0" err="1" smtClean="0">
                <a:solidFill>
                  <a:schemeClr val="tx1"/>
                </a:solidFill>
              </a:rPr>
              <a:t>суті</a:t>
            </a:r>
            <a:endParaRPr lang="ru-RU" sz="2800" b="1" dirty="0">
              <a:solidFill>
                <a:schemeClr val="tx1"/>
              </a:solidFill>
            </a:endParaRPr>
          </a:p>
        </p:txBody>
      </p:sp>
      <p:sp>
        <p:nvSpPr>
          <p:cNvPr id="5" name="Скругленная прямоугольная выноска 4"/>
          <p:cNvSpPr/>
          <p:nvPr/>
        </p:nvSpPr>
        <p:spPr>
          <a:xfrm>
            <a:off x="486888" y="2743201"/>
            <a:ext cx="3538847" cy="2933204"/>
          </a:xfrm>
          <a:prstGeom prst="wedgeRoundRectCallout">
            <a:avLst/>
          </a:prstGeom>
          <a:ln w="38100">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ru-RU" sz="2000" b="1" dirty="0" smtClean="0">
                <a:solidFill>
                  <a:schemeClr val="tx1"/>
                </a:solidFill>
              </a:rPr>
              <a:t>В </a:t>
            </a:r>
            <a:r>
              <a:rPr lang="ru-RU" sz="2000" b="1" dirty="0" err="1">
                <a:solidFill>
                  <a:schemeClr val="tx1"/>
                </a:solidFill>
              </a:rPr>
              <a:t>період</a:t>
            </a:r>
            <a:r>
              <a:rPr lang="ru-RU" sz="2000" b="1" dirty="0">
                <a:solidFill>
                  <a:schemeClr val="tx1"/>
                </a:solidFill>
              </a:rPr>
              <a:t> </a:t>
            </a:r>
            <a:r>
              <a:rPr lang="ru-RU" sz="2000" b="1" dirty="0" err="1">
                <a:solidFill>
                  <a:schemeClr val="tx1"/>
                </a:solidFill>
              </a:rPr>
              <a:t>пізньої</a:t>
            </a:r>
            <a:r>
              <a:rPr lang="ru-RU" sz="2000" b="1" dirty="0">
                <a:solidFill>
                  <a:schemeClr val="tx1"/>
                </a:solidFill>
              </a:rPr>
              <a:t> </a:t>
            </a:r>
            <a:r>
              <a:rPr lang="ru-RU" sz="2000" b="1" dirty="0" err="1">
                <a:solidFill>
                  <a:schemeClr val="tx1"/>
                </a:solidFill>
              </a:rPr>
              <a:t>республіки</a:t>
            </a:r>
            <a:r>
              <a:rPr lang="ru-RU" sz="2000" b="1" dirty="0">
                <a:solidFill>
                  <a:schemeClr val="tx1"/>
                </a:solidFill>
              </a:rPr>
              <a:t> </a:t>
            </a:r>
            <a:r>
              <a:rPr lang="ru-RU" sz="2000" b="1" dirty="0" err="1">
                <a:solidFill>
                  <a:schemeClr val="tx1"/>
                </a:solidFill>
              </a:rPr>
              <a:t>перегрини</a:t>
            </a:r>
            <a:r>
              <a:rPr lang="ru-RU" sz="2000" b="1" dirty="0">
                <a:solidFill>
                  <a:schemeClr val="tx1"/>
                </a:solidFill>
              </a:rPr>
              <a:t> </a:t>
            </a:r>
            <a:r>
              <a:rPr lang="ru-RU" sz="2000" b="1" dirty="0" err="1">
                <a:solidFill>
                  <a:schemeClr val="tx1"/>
                </a:solidFill>
              </a:rPr>
              <a:t>отримали</a:t>
            </a:r>
            <a:r>
              <a:rPr lang="ru-RU" sz="2000" b="1" dirty="0">
                <a:solidFill>
                  <a:schemeClr val="tx1"/>
                </a:solidFill>
              </a:rPr>
              <a:t> </a:t>
            </a:r>
            <a:r>
              <a:rPr lang="ru-RU" sz="2000" b="1" dirty="0" err="1">
                <a:solidFill>
                  <a:schemeClr val="tx1"/>
                </a:solidFill>
              </a:rPr>
              <a:t>можливість</a:t>
            </a:r>
            <a:r>
              <a:rPr lang="ru-RU" sz="2000" b="1" dirty="0">
                <a:solidFill>
                  <a:schemeClr val="tx1"/>
                </a:solidFill>
              </a:rPr>
              <a:t> </a:t>
            </a:r>
            <a:r>
              <a:rPr lang="ru-RU" sz="2000" b="1" dirty="0" err="1">
                <a:solidFill>
                  <a:schemeClr val="tx1"/>
                </a:solidFill>
              </a:rPr>
              <a:t>мати</a:t>
            </a:r>
            <a:r>
              <a:rPr lang="ru-RU" sz="2000" b="1" dirty="0">
                <a:solidFill>
                  <a:schemeClr val="tx1"/>
                </a:solidFill>
              </a:rPr>
              <a:t> як </a:t>
            </a:r>
            <a:r>
              <a:rPr lang="ru-RU" sz="2000" b="1" dirty="0" err="1">
                <a:solidFill>
                  <a:schemeClr val="tx1"/>
                </a:solidFill>
              </a:rPr>
              <a:t>рухоме</a:t>
            </a:r>
            <a:r>
              <a:rPr lang="ru-RU" sz="2000" b="1" dirty="0">
                <a:solidFill>
                  <a:schemeClr val="tx1"/>
                </a:solidFill>
              </a:rPr>
              <a:t>, так і </a:t>
            </a:r>
            <a:r>
              <a:rPr lang="ru-RU" sz="2000" b="1" dirty="0" err="1">
                <a:solidFill>
                  <a:schemeClr val="tx1"/>
                </a:solidFill>
              </a:rPr>
              <a:t>нерухоме</a:t>
            </a:r>
            <a:r>
              <a:rPr lang="ru-RU" sz="2000" b="1" dirty="0">
                <a:solidFill>
                  <a:schemeClr val="tx1"/>
                </a:solidFill>
              </a:rPr>
              <a:t> </a:t>
            </a:r>
            <a:r>
              <a:rPr lang="ru-RU" sz="2000" b="1" dirty="0" err="1">
                <a:solidFill>
                  <a:schemeClr val="tx1"/>
                </a:solidFill>
              </a:rPr>
              <a:t>майно</a:t>
            </a:r>
            <a:r>
              <a:rPr lang="ru-RU" sz="2000" b="1" dirty="0">
                <a:solidFill>
                  <a:schemeClr val="tx1"/>
                </a:solidFill>
              </a:rPr>
              <a:t> на </a:t>
            </a:r>
            <a:r>
              <a:rPr lang="ru-RU" sz="2000" b="1" dirty="0" err="1">
                <a:solidFill>
                  <a:schemeClr val="tx1"/>
                </a:solidFill>
              </a:rPr>
              <a:t>території</a:t>
            </a:r>
            <a:r>
              <a:rPr lang="ru-RU" sz="2000" b="1" dirty="0">
                <a:solidFill>
                  <a:schemeClr val="tx1"/>
                </a:solidFill>
              </a:rPr>
              <a:t> </a:t>
            </a:r>
            <a:r>
              <a:rPr lang="ru-RU" sz="2000" b="1" dirty="0" err="1">
                <a:solidFill>
                  <a:schemeClr val="tx1"/>
                </a:solidFill>
              </a:rPr>
              <a:t>Італії</a:t>
            </a:r>
            <a:r>
              <a:rPr lang="ru-RU" sz="2000" b="1" dirty="0">
                <a:solidFill>
                  <a:schemeClr val="tx1"/>
                </a:solidFill>
              </a:rPr>
              <a:t>.</a:t>
            </a:r>
          </a:p>
        </p:txBody>
      </p:sp>
    </p:spTree>
    <p:extLst>
      <p:ext uri="{BB962C8B-B14F-4D97-AF65-F5344CB8AC3E}">
        <p14:creationId xmlns:p14="http://schemas.microsoft.com/office/powerpoint/2010/main" val="7477427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98100" y="137621"/>
            <a:ext cx="10063162" cy="1450975"/>
          </a:xfrm>
        </p:spPr>
        <p:txBody>
          <a:bodyPr>
            <a:normAutofit/>
          </a:bodyPr>
          <a:lstStyle/>
          <a:p>
            <a:r>
              <a:rPr lang="ru-RU" sz="2800" b="1" u="sng" dirty="0" err="1">
                <a:solidFill>
                  <a:schemeClr val="tx1"/>
                </a:solidFill>
                <a:effectLst>
                  <a:outerShdw blurRad="38100" dist="38100" dir="2700000" algn="tl">
                    <a:srgbClr val="000000">
                      <a:alpha val="43137"/>
                    </a:srgbClr>
                  </a:outerShdw>
                </a:effectLst>
              </a:rPr>
              <a:t>Провінційна</a:t>
            </a:r>
            <a:r>
              <a:rPr lang="ru-RU" sz="2800" b="1" u="sng" dirty="0">
                <a:solidFill>
                  <a:schemeClr val="tx1"/>
                </a:solidFill>
                <a:effectLst>
                  <a:outerShdw blurRad="38100" dist="38100" dir="2700000" algn="tl">
                    <a:srgbClr val="000000">
                      <a:alpha val="43137"/>
                    </a:srgbClr>
                  </a:outerShdw>
                </a:effectLst>
              </a:rPr>
              <a:t> </a:t>
            </a:r>
            <a:r>
              <a:rPr lang="ru-RU" sz="2800" b="1" u="sng" dirty="0" err="1">
                <a:solidFill>
                  <a:schemeClr val="tx1"/>
                </a:solidFill>
                <a:effectLst>
                  <a:outerShdw blurRad="38100" dist="38100" dir="2700000" algn="tl">
                    <a:srgbClr val="000000">
                      <a:alpha val="43137"/>
                    </a:srgbClr>
                  </a:outerShdw>
                </a:effectLst>
              </a:rPr>
              <a:t>власність</a:t>
            </a:r>
            <a:r>
              <a:rPr lang="ru-RU" sz="2800" b="1" u="sng" dirty="0">
                <a:solidFill>
                  <a:schemeClr val="tx1"/>
                </a:solidFill>
                <a:effectLst>
                  <a:outerShdw blurRad="38100" dist="38100" dir="2700000" algn="tl">
                    <a:srgbClr val="000000">
                      <a:alpha val="43137"/>
                    </a:srgbClr>
                  </a:outerShdw>
                </a:effectLst>
              </a:rPr>
              <a:t> </a:t>
            </a:r>
            <a:r>
              <a:rPr lang="ru-RU" sz="2800" dirty="0">
                <a:solidFill>
                  <a:schemeClr val="tx1"/>
                </a:solidFill>
              </a:rPr>
              <a:t>- </a:t>
            </a:r>
            <a:r>
              <a:rPr lang="ru-RU" sz="2800" dirty="0" err="1">
                <a:solidFill>
                  <a:schemeClr val="tx1"/>
                </a:solidFill>
              </a:rPr>
              <a:t>утвердилася</a:t>
            </a:r>
            <a:r>
              <a:rPr lang="ru-RU" sz="2800" dirty="0">
                <a:solidFill>
                  <a:schemeClr val="tx1"/>
                </a:solidFill>
              </a:rPr>
              <a:t> в </a:t>
            </a:r>
            <a:r>
              <a:rPr lang="ru-RU" sz="2800" dirty="0" err="1">
                <a:solidFill>
                  <a:schemeClr val="tx1"/>
                </a:solidFill>
              </a:rPr>
              <a:t>Римський</a:t>
            </a:r>
            <a:r>
              <a:rPr lang="ru-RU" sz="2800" dirty="0">
                <a:solidFill>
                  <a:schemeClr val="tx1"/>
                </a:solidFill>
              </a:rPr>
              <a:t> </a:t>
            </a:r>
            <a:r>
              <a:rPr lang="ru-RU" sz="2800" dirty="0" err="1">
                <a:solidFill>
                  <a:schemeClr val="tx1"/>
                </a:solidFill>
              </a:rPr>
              <a:t>державі</a:t>
            </a:r>
            <a:r>
              <a:rPr lang="ru-RU" sz="2800" dirty="0">
                <a:solidFill>
                  <a:schemeClr val="tx1"/>
                </a:solidFill>
              </a:rPr>
              <a:t> тому, </a:t>
            </a:r>
            <a:r>
              <a:rPr lang="ru-RU" sz="2800" dirty="0" err="1">
                <a:solidFill>
                  <a:schemeClr val="tx1"/>
                </a:solidFill>
              </a:rPr>
              <a:t>що</a:t>
            </a:r>
            <a:r>
              <a:rPr lang="ru-RU" sz="2800" dirty="0">
                <a:solidFill>
                  <a:schemeClr val="tx1"/>
                </a:solidFill>
              </a:rPr>
              <a:t> </a:t>
            </a:r>
            <a:r>
              <a:rPr lang="ru-RU" sz="2800" dirty="0" err="1">
                <a:solidFill>
                  <a:schemeClr val="tx1"/>
                </a:solidFill>
              </a:rPr>
              <a:t>землі</a:t>
            </a:r>
            <a:r>
              <a:rPr lang="ru-RU" sz="2800" dirty="0">
                <a:solidFill>
                  <a:schemeClr val="tx1"/>
                </a:solidFill>
              </a:rPr>
              <a:t>, </a:t>
            </a:r>
            <a:r>
              <a:rPr lang="ru-RU" sz="2800" dirty="0" err="1">
                <a:solidFill>
                  <a:schemeClr val="tx1"/>
                </a:solidFill>
              </a:rPr>
              <a:t>завойовані</a:t>
            </a:r>
            <a:r>
              <a:rPr lang="ru-RU" sz="2800" dirty="0">
                <a:solidFill>
                  <a:schemeClr val="tx1"/>
                </a:solidFill>
              </a:rPr>
              <a:t> Римом поза межами </a:t>
            </a:r>
            <a:r>
              <a:rPr lang="ru-RU" sz="2800" dirty="0" err="1">
                <a:solidFill>
                  <a:schemeClr val="tx1"/>
                </a:solidFill>
              </a:rPr>
              <a:t>Італії</a:t>
            </a:r>
            <a:r>
              <a:rPr lang="ru-RU" sz="2800" dirty="0">
                <a:solidFill>
                  <a:schemeClr val="tx1"/>
                </a:solidFill>
              </a:rPr>
              <a:t>, </a:t>
            </a:r>
            <a:r>
              <a:rPr lang="ru-RU" sz="2800" dirty="0" err="1">
                <a:solidFill>
                  <a:schemeClr val="tx1"/>
                </a:solidFill>
              </a:rPr>
              <a:t>оголошувалися</a:t>
            </a:r>
            <a:r>
              <a:rPr lang="ru-RU" sz="2800" dirty="0">
                <a:solidFill>
                  <a:schemeClr val="tx1"/>
                </a:solidFill>
              </a:rPr>
              <a:t> </a:t>
            </a:r>
            <a:r>
              <a:rPr lang="ru-RU" sz="2800" dirty="0" err="1">
                <a:solidFill>
                  <a:schemeClr val="tx1"/>
                </a:solidFill>
              </a:rPr>
              <a:t>власністю</a:t>
            </a:r>
            <a:r>
              <a:rPr lang="ru-RU" sz="2800" dirty="0">
                <a:solidFill>
                  <a:schemeClr val="tx1"/>
                </a:solidFill>
              </a:rPr>
              <a:t> </a:t>
            </a:r>
            <a:r>
              <a:rPr lang="ru-RU" sz="2800" dirty="0" err="1">
                <a:solidFill>
                  <a:schemeClr val="tx1"/>
                </a:solidFill>
              </a:rPr>
              <a:t>римського</a:t>
            </a:r>
            <a:r>
              <a:rPr lang="ru-RU" sz="2800" dirty="0">
                <a:solidFill>
                  <a:schemeClr val="tx1"/>
                </a:solidFill>
              </a:rPr>
              <a:t> народу. </a:t>
            </a:r>
          </a:p>
        </p:txBody>
      </p:sp>
      <p:graphicFrame>
        <p:nvGraphicFramePr>
          <p:cNvPr id="9" name="Объект 8"/>
          <p:cNvGraphicFramePr>
            <a:graphicFrameLocks noGrp="1"/>
          </p:cNvGraphicFramePr>
          <p:nvPr>
            <p:ph idx="4294967295"/>
            <p:extLst>
              <p:ext uri="{D42A27DB-BD31-4B8C-83A1-F6EECF244321}">
                <p14:modId xmlns:p14="http://schemas.microsoft.com/office/powerpoint/2010/main" val="942008888"/>
              </p:ext>
            </p:extLst>
          </p:nvPr>
        </p:nvGraphicFramePr>
        <p:xfrm>
          <a:off x="3111062" y="3255054"/>
          <a:ext cx="5837238"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Скругленный прямоугольник 3"/>
          <p:cNvSpPr/>
          <p:nvPr/>
        </p:nvSpPr>
        <p:spPr>
          <a:xfrm>
            <a:off x="3485407" y="1597529"/>
            <a:ext cx="4631377" cy="1205047"/>
          </a:xfrm>
          <a:prstGeom prst="roundRect">
            <a:avLst/>
          </a:prstGeom>
          <a:ln w="1905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err="1"/>
              <a:t>Завойовані</a:t>
            </a:r>
            <a:r>
              <a:rPr lang="ru-RU" sz="2400" b="1" dirty="0"/>
              <a:t> </a:t>
            </a:r>
            <a:r>
              <a:rPr lang="ru-RU" sz="2400" b="1" dirty="0" err="1"/>
              <a:t>землі</a:t>
            </a:r>
            <a:r>
              <a:rPr lang="ru-RU" sz="2400" b="1" dirty="0"/>
              <a:t> в </a:t>
            </a:r>
            <a:r>
              <a:rPr lang="ru-RU" sz="2400" b="1" dirty="0" err="1"/>
              <a:t>період</a:t>
            </a:r>
            <a:r>
              <a:rPr lang="ru-RU" sz="2400" b="1" dirty="0"/>
              <a:t> принципату </a:t>
            </a:r>
            <a:r>
              <a:rPr lang="ru-RU" sz="2400" b="1" dirty="0" err="1"/>
              <a:t>поділялися</a:t>
            </a:r>
            <a:r>
              <a:rPr lang="ru-RU" sz="2400" b="1" dirty="0"/>
              <a:t> на </a:t>
            </a:r>
            <a:r>
              <a:rPr lang="ru-RU" sz="2400" b="1" dirty="0" smtClean="0"/>
              <a:t>:</a:t>
            </a:r>
            <a:endParaRPr lang="ru-RU" sz="2400" b="1" dirty="0"/>
          </a:p>
        </p:txBody>
      </p:sp>
      <p:sp>
        <p:nvSpPr>
          <p:cNvPr id="6" name="Выгнутая влево стрелка 5"/>
          <p:cNvSpPr/>
          <p:nvPr/>
        </p:nvSpPr>
        <p:spPr>
          <a:xfrm>
            <a:off x="2333500" y="1735013"/>
            <a:ext cx="1151907" cy="1520041"/>
          </a:xfrm>
          <a:prstGeom prst="curvedRightArrow">
            <a:avLst/>
          </a:prstGeom>
          <a:solidFill>
            <a:schemeClr val="accent3"/>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solidFill>
                <a:schemeClr val="tx1"/>
              </a:solidFill>
            </a:endParaRPr>
          </a:p>
        </p:txBody>
      </p:sp>
      <p:sp>
        <p:nvSpPr>
          <p:cNvPr id="7" name="Выгнутая вправо стрелка 6"/>
          <p:cNvSpPr/>
          <p:nvPr/>
        </p:nvSpPr>
        <p:spPr>
          <a:xfrm>
            <a:off x="8116784" y="1734382"/>
            <a:ext cx="1187533" cy="1498381"/>
          </a:xfrm>
          <a:prstGeom prst="curvedLeftArrow">
            <a:avLst/>
          </a:prstGeom>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30058534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536028" y="838963"/>
            <a:ext cx="4845269" cy="2850168"/>
          </a:xfrm>
        </p:spPr>
        <p:txBody>
          <a:bodyPr>
            <a:normAutofit fontScale="90000"/>
          </a:bodyPr>
          <a:lstStyle/>
          <a:p>
            <a:r>
              <a:rPr lang="uk-UA" sz="2800" b="1" dirty="0">
                <a:solidFill>
                  <a:schemeClr val="tx1">
                    <a:lumMod val="95000"/>
                    <a:lumOff val="5000"/>
                  </a:schemeClr>
                </a:solidFill>
                <a:effectLst>
                  <a:outerShdw blurRad="38100" dist="38100" dir="2700000" algn="tl">
                    <a:srgbClr val="000000">
                      <a:alpha val="43137"/>
                    </a:srgbClr>
                  </a:outerShdw>
                </a:effectLst>
              </a:rPr>
              <a:t>Спільна власність </a:t>
            </a:r>
            <a:r>
              <a:rPr lang="uk-UA" sz="2800" i="1" dirty="0">
                <a:solidFill>
                  <a:schemeClr val="tx1">
                    <a:lumMod val="95000"/>
                    <a:lumOff val="5000"/>
                  </a:schemeClr>
                </a:solidFill>
              </a:rPr>
              <a:t>- </a:t>
            </a:r>
            <a:r>
              <a:rPr lang="uk-UA" sz="2800" dirty="0">
                <a:solidFill>
                  <a:schemeClr val="tx1">
                    <a:lumMod val="95000"/>
                    <a:lumOff val="5000"/>
                  </a:schemeClr>
                </a:solidFill>
              </a:rPr>
              <a:t>де кожний з власників має часткове право власності на всю річ у цілому, не на частину речі, а на частку в праві на річ, яку можна було осягнути лише думкою, а не фізично.</a:t>
            </a:r>
            <a:endParaRPr lang="ru-RU" sz="3200" dirty="0">
              <a:solidFill>
                <a:schemeClr val="tx1">
                  <a:lumMod val="95000"/>
                  <a:lumOff val="5000"/>
                </a:schemeClr>
              </a:solidFill>
            </a:endParaRPr>
          </a:p>
        </p:txBody>
      </p:sp>
      <p:graphicFrame>
        <p:nvGraphicFramePr>
          <p:cNvPr id="9" name="Объект 8"/>
          <p:cNvGraphicFramePr>
            <a:graphicFrameLocks noGrp="1"/>
          </p:cNvGraphicFramePr>
          <p:nvPr>
            <p:ph idx="4294967295"/>
            <p:extLst>
              <p:ext uri="{D42A27DB-BD31-4B8C-83A1-F6EECF244321}">
                <p14:modId xmlns:p14="http://schemas.microsoft.com/office/powerpoint/2010/main" val="3865089724"/>
              </p:ext>
            </p:extLst>
          </p:nvPr>
        </p:nvGraphicFramePr>
        <p:xfrm>
          <a:off x="2909453" y="3246120"/>
          <a:ext cx="5837238"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Схема 2"/>
          <p:cNvGraphicFramePr/>
          <p:nvPr>
            <p:extLst>
              <p:ext uri="{D42A27DB-BD31-4B8C-83A1-F6EECF244321}">
                <p14:modId xmlns:p14="http://schemas.microsoft.com/office/powerpoint/2010/main" val="2974447383"/>
              </p:ext>
            </p:extLst>
          </p:nvPr>
        </p:nvGraphicFramePr>
        <p:xfrm>
          <a:off x="4149693" y="838963"/>
          <a:ext cx="7380155" cy="47712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089159252"/>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1070" y="451262"/>
            <a:ext cx="9931730" cy="1237223"/>
          </a:xfrm>
        </p:spPr>
        <p:txBody>
          <a:bodyPr>
            <a:normAutofit/>
          </a:bodyPr>
          <a:lstStyle/>
          <a:p>
            <a:r>
              <a:rPr lang="uk-UA" sz="4400" dirty="0">
                <a:solidFill>
                  <a:schemeClr val="tx1">
                    <a:lumMod val="95000"/>
                    <a:lumOff val="5000"/>
                  </a:schemeClr>
                </a:solidFill>
              </a:rPr>
              <a:t>Речі, </a:t>
            </a:r>
            <a:r>
              <a:rPr lang="uk-UA" sz="4400" b="1" dirty="0">
                <a:solidFill>
                  <a:schemeClr val="tx1">
                    <a:lumMod val="95000"/>
                    <a:lumOff val="5000"/>
                  </a:schemeClr>
                </a:solidFill>
                <a:effectLst>
                  <a:outerShdw blurRad="38100" dist="38100" dir="2700000" algn="tl">
                    <a:srgbClr val="000000">
                      <a:alpha val="43137"/>
                    </a:srgbClr>
                  </a:outerShdw>
                </a:effectLst>
              </a:rPr>
              <a:t>вилучені з обороту</a:t>
            </a:r>
            <a:r>
              <a:rPr lang="uk-UA" sz="4400" dirty="0">
                <a:solidFill>
                  <a:schemeClr val="tx1">
                    <a:lumMod val="95000"/>
                    <a:lumOff val="5000"/>
                  </a:schemeClr>
                </a:solidFill>
              </a:rPr>
              <a:t>, не могли бути предметом приватної </a:t>
            </a:r>
            <a:r>
              <a:rPr lang="uk-UA" sz="4400" dirty="0" smtClean="0">
                <a:solidFill>
                  <a:schemeClr val="tx1">
                    <a:lumMod val="95000"/>
                    <a:lumOff val="5000"/>
                  </a:schemeClr>
                </a:solidFill>
              </a:rPr>
              <a:t>вла­сності. </a:t>
            </a:r>
            <a:endParaRPr lang="ru-RU" sz="4400" b="1" dirty="0">
              <a:solidFill>
                <a:schemeClr val="tx1">
                  <a:lumMod val="95000"/>
                  <a:lumOff val="5000"/>
                </a:schemeClr>
              </a:solidFill>
              <a:effectLst>
                <a:outerShdw blurRad="38100" dist="38100" dir="2700000" algn="tl">
                  <a:srgbClr val="000000">
                    <a:alpha val="43137"/>
                  </a:srgbClr>
                </a:outerShdw>
              </a:effectLst>
            </a:endParaRPr>
          </a:p>
        </p:txBody>
      </p:sp>
      <p:sp>
        <p:nvSpPr>
          <p:cNvPr id="6" name="Текст 5"/>
          <p:cNvSpPr>
            <a:spLocks noGrp="1"/>
          </p:cNvSpPr>
          <p:nvPr>
            <p:ph type="body" idx="4294967295"/>
          </p:nvPr>
        </p:nvSpPr>
        <p:spPr>
          <a:xfrm>
            <a:off x="1041070" y="1768854"/>
            <a:ext cx="9520238" cy="736600"/>
          </a:xfrm>
        </p:spPr>
        <p:txBody>
          <a:bodyPr/>
          <a:lstStyle/>
          <a:p>
            <a:pPr algn="ctr"/>
            <a:r>
              <a:rPr lang="uk-UA" sz="2800" b="1" dirty="0">
                <a:solidFill>
                  <a:schemeClr val="tx1"/>
                </a:solidFill>
                <a:latin typeface="Times New Roman" pitchFamily="18" charset="0"/>
                <a:cs typeface="Times New Roman" pitchFamily="18" charset="0"/>
              </a:rPr>
              <a:t>До них </a:t>
            </a:r>
            <a:r>
              <a:rPr lang="uk-UA" sz="2800" b="1" dirty="0" smtClean="0">
                <a:solidFill>
                  <a:schemeClr val="tx1"/>
                </a:solidFill>
                <a:latin typeface="Times New Roman" pitchFamily="18" charset="0"/>
                <a:cs typeface="Times New Roman" pitchFamily="18" charset="0"/>
              </a:rPr>
              <a:t>зараховували:</a:t>
            </a:r>
            <a:endParaRPr lang="ru-RU" sz="2800" b="1" dirty="0">
              <a:solidFill>
                <a:schemeClr val="tx1"/>
              </a:solidFill>
              <a:latin typeface="Times New Roman" pitchFamily="18" charset="0"/>
              <a:cs typeface="Times New Roman" pitchFamily="18" charset="0"/>
            </a:endParaRPr>
          </a:p>
        </p:txBody>
      </p:sp>
      <p:sp>
        <p:nvSpPr>
          <p:cNvPr id="7" name="Объект 6"/>
          <p:cNvSpPr>
            <a:spLocks noGrp="1"/>
          </p:cNvSpPr>
          <p:nvPr>
            <p:ph sz="half" idx="4294967295"/>
          </p:nvPr>
        </p:nvSpPr>
        <p:spPr>
          <a:xfrm>
            <a:off x="712519" y="2925708"/>
            <a:ext cx="4938713" cy="3378200"/>
          </a:xfrm>
        </p:spPr>
        <p:txBody>
          <a:bodyPr>
            <a:normAutofit fontScale="77500" lnSpcReduction="20000"/>
          </a:bodyPr>
          <a:lstStyle/>
          <a:p>
            <a:pPr algn="just"/>
            <a:r>
              <a:rPr lang="uk-UA" sz="3200" dirty="0" smtClean="0">
                <a:solidFill>
                  <a:schemeClr val="tx1">
                    <a:lumMod val="95000"/>
                    <a:lumOff val="5000"/>
                  </a:schemeClr>
                </a:solidFill>
              </a:rPr>
              <a:t> </a:t>
            </a:r>
            <a:r>
              <a:rPr lang="uk-UA" sz="3200" b="1" dirty="0">
                <a:solidFill>
                  <a:schemeClr val="tx1">
                    <a:lumMod val="95000"/>
                    <a:lumOff val="5000"/>
                  </a:schemeClr>
                </a:solidFill>
              </a:rPr>
              <a:t>Р</a:t>
            </a:r>
            <a:r>
              <a:rPr lang="uk-UA" sz="3200" b="1" dirty="0" smtClean="0">
                <a:solidFill>
                  <a:schemeClr val="tx1">
                    <a:lumMod val="95000"/>
                    <a:lumOff val="5000"/>
                  </a:schemeClr>
                </a:solidFill>
              </a:rPr>
              <a:t>ечі </a:t>
            </a:r>
            <a:r>
              <a:rPr lang="uk-UA" sz="3200" b="1" dirty="0">
                <a:solidFill>
                  <a:schemeClr val="tx1">
                    <a:lumMod val="95000"/>
                    <a:lumOff val="5000"/>
                  </a:schemeClr>
                </a:solidFill>
              </a:rPr>
              <a:t>людського права: </a:t>
            </a:r>
            <a:r>
              <a:rPr lang="uk-UA" sz="3200" dirty="0">
                <a:solidFill>
                  <a:schemeClr val="tx1">
                    <a:lumMod val="95000"/>
                    <a:lumOff val="5000"/>
                  </a:schemeClr>
                </a:solidFill>
              </a:rPr>
              <a:t>спільні (</a:t>
            </a:r>
            <a:r>
              <a:rPr lang="uk-UA" sz="3200" dirty="0" err="1">
                <a:solidFill>
                  <a:schemeClr val="tx1">
                    <a:lumMod val="95000"/>
                    <a:lumOff val="5000"/>
                  </a:schemeClr>
                </a:solidFill>
              </a:rPr>
              <a:t>res</a:t>
            </a:r>
            <a:r>
              <a:rPr lang="uk-UA" sz="3200" dirty="0">
                <a:solidFill>
                  <a:schemeClr val="tx1">
                    <a:lumMod val="95000"/>
                    <a:lumOff val="5000"/>
                  </a:schemeClr>
                </a:solidFill>
              </a:rPr>
              <a:t> </a:t>
            </a:r>
            <a:r>
              <a:rPr lang="uk-UA" sz="3200" dirty="0" err="1">
                <a:solidFill>
                  <a:schemeClr val="tx1">
                    <a:lumMod val="95000"/>
                    <a:lumOff val="5000"/>
                  </a:schemeClr>
                </a:solidFill>
              </a:rPr>
              <a:t>communes</a:t>
            </a:r>
            <a:r>
              <a:rPr lang="uk-UA" sz="3200" dirty="0">
                <a:solidFill>
                  <a:schemeClr val="tx1">
                    <a:lumMod val="95000"/>
                    <a:lumOff val="5000"/>
                  </a:schemeClr>
                </a:solidFill>
              </a:rPr>
              <a:t>), публічні (</a:t>
            </a:r>
            <a:r>
              <a:rPr lang="uk-UA" sz="3200" dirty="0" err="1">
                <a:solidFill>
                  <a:schemeClr val="tx1">
                    <a:lumMod val="95000"/>
                    <a:lumOff val="5000"/>
                  </a:schemeClr>
                </a:solidFill>
              </a:rPr>
              <a:t>res</a:t>
            </a:r>
            <a:r>
              <a:rPr lang="uk-UA" sz="3200" dirty="0">
                <a:solidFill>
                  <a:schemeClr val="tx1">
                    <a:lumMod val="95000"/>
                    <a:lumOff val="5000"/>
                  </a:schemeClr>
                </a:solidFill>
              </a:rPr>
              <a:t> </a:t>
            </a:r>
            <a:r>
              <a:rPr lang="uk-UA" sz="3200" dirty="0" err="1">
                <a:solidFill>
                  <a:schemeClr val="tx1">
                    <a:lumMod val="95000"/>
                    <a:lumOff val="5000"/>
                  </a:schemeClr>
                </a:solidFill>
              </a:rPr>
              <a:t>publicae</a:t>
            </a:r>
            <a:r>
              <a:rPr lang="uk-UA" sz="3200" dirty="0">
                <a:solidFill>
                  <a:schemeClr val="tx1">
                    <a:lumMod val="95000"/>
                    <a:lumOff val="5000"/>
                  </a:schemeClr>
                </a:solidFill>
              </a:rPr>
              <a:t>) і ті, що належать міським громадам (</a:t>
            </a:r>
            <a:r>
              <a:rPr lang="uk-UA" sz="3200" dirty="0" err="1">
                <a:solidFill>
                  <a:schemeClr val="tx1">
                    <a:lumMod val="95000"/>
                    <a:lumOff val="5000"/>
                  </a:schemeClr>
                </a:solidFill>
              </a:rPr>
              <a:t>res</a:t>
            </a:r>
            <a:r>
              <a:rPr lang="uk-UA" sz="3200" dirty="0">
                <a:solidFill>
                  <a:schemeClr val="tx1">
                    <a:lumMod val="95000"/>
                    <a:lumOff val="5000"/>
                  </a:schemeClr>
                </a:solidFill>
              </a:rPr>
              <a:t> </a:t>
            </a:r>
            <a:r>
              <a:rPr lang="uk-UA" sz="3200" dirty="0" err="1">
                <a:solidFill>
                  <a:schemeClr val="tx1">
                    <a:lumMod val="95000"/>
                    <a:lumOff val="5000"/>
                  </a:schemeClr>
                </a:solidFill>
              </a:rPr>
              <a:t>universitatis</a:t>
            </a:r>
            <a:r>
              <a:rPr lang="uk-UA" sz="3200" dirty="0">
                <a:solidFill>
                  <a:schemeClr val="tx1">
                    <a:lumMod val="95000"/>
                    <a:lumOff val="5000"/>
                  </a:schemeClr>
                </a:solidFill>
              </a:rPr>
              <a:t>). До спільних, тобто таких, що належать усім людям, зараховували море і морський берег. До публічних, які належали римському народу, відносили дороги, площі, ріки. До громадських відносили речі, які належали місту </a:t>
            </a:r>
            <a:r>
              <a:rPr lang="uk-UA" sz="3200" dirty="0" smtClean="0">
                <a:solidFill>
                  <a:schemeClr val="tx1">
                    <a:lumMod val="95000"/>
                    <a:lumOff val="5000"/>
                  </a:schemeClr>
                </a:solidFill>
              </a:rPr>
              <a:t>–ринки</a:t>
            </a:r>
            <a:r>
              <a:rPr lang="uk-UA" sz="3200" dirty="0">
                <a:solidFill>
                  <a:schemeClr val="tx1">
                    <a:lumMod val="95000"/>
                    <a:lumOff val="5000"/>
                  </a:schemeClr>
                </a:solidFill>
              </a:rPr>
              <a:t>, громадські будівлі, форум та ін.;</a:t>
            </a:r>
            <a:endParaRPr lang="ru-RU" sz="3200" dirty="0">
              <a:solidFill>
                <a:schemeClr val="tx1">
                  <a:lumMod val="95000"/>
                  <a:lumOff val="5000"/>
                </a:schemeClr>
              </a:solidFill>
            </a:endParaRPr>
          </a:p>
        </p:txBody>
      </p:sp>
      <p:sp>
        <p:nvSpPr>
          <p:cNvPr id="9" name="Объект 8"/>
          <p:cNvSpPr>
            <a:spLocks noGrp="1"/>
          </p:cNvSpPr>
          <p:nvPr>
            <p:ph sz="quarter" idx="4294967295"/>
          </p:nvPr>
        </p:nvSpPr>
        <p:spPr>
          <a:xfrm>
            <a:off x="6431747" y="2546028"/>
            <a:ext cx="5154612" cy="3611563"/>
          </a:xfrm>
        </p:spPr>
        <p:txBody>
          <a:bodyPr>
            <a:normAutofit fontScale="62500" lnSpcReduction="20000"/>
          </a:bodyPr>
          <a:lstStyle/>
          <a:p>
            <a:pPr marL="0" indent="0" algn="just">
              <a:buNone/>
            </a:pPr>
            <a:r>
              <a:rPr lang="ru-RU" sz="3200" dirty="0">
                <a:solidFill>
                  <a:schemeClr val="tx1"/>
                </a:solidFill>
              </a:rPr>
              <a:t> </a:t>
            </a:r>
            <a:endParaRPr lang="ru-RU" sz="3200" dirty="0" smtClean="0">
              <a:solidFill>
                <a:schemeClr val="tx1"/>
              </a:solidFill>
            </a:endParaRPr>
          </a:p>
          <a:p>
            <a:pPr marL="0" indent="0" algn="just">
              <a:buNone/>
            </a:pPr>
            <a:r>
              <a:rPr lang="uk-UA" sz="4000" b="1" dirty="0">
                <a:solidFill>
                  <a:schemeClr val="tx1">
                    <a:lumMod val="95000"/>
                    <a:lumOff val="5000"/>
                  </a:schemeClr>
                </a:solidFill>
              </a:rPr>
              <a:t>Р</a:t>
            </a:r>
            <a:r>
              <a:rPr lang="uk-UA" sz="4000" b="1" dirty="0" smtClean="0">
                <a:solidFill>
                  <a:schemeClr val="tx1">
                    <a:lumMod val="95000"/>
                    <a:lumOff val="5000"/>
                  </a:schemeClr>
                </a:solidFill>
              </a:rPr>
              <a:t>ечі </a:t>
            </a:r>
            <a:r>
              <a:rPr lang="uk-UA" sz="4000" b="1" dirty="0">
                <a:solidFill>
                  <a:schemeClr val="tx1">
                    <a:lumMod val="95000"/>
                    <a:lumOff val="5000"/>
                  </a:schemeClr>
                </a:solidFill>
              </a:rPr>
              <a:t>божественного права: </a:t>
            </a:r>
            <a:r>
              <a:rPr lang="uk-UA" sz="4000" dirty="0">
                <a:solidFill>
                  <a:schemeClr val="tx1">
                    <a:lumMod val="95000"/>
                    <a:lumOff val="5000"/>
                  </a:schemeClr>
                </a:solidFill>
              </a:rPr>
              <a:t>священні – присвячені вищим богам – храми, капища, атрибути культу; релігійні – присвячені богам роду і сім’ї; святі – речі, що не є ні освяченими, ні світськими, але вони недоторканні на основі санкції: міські стіни, ворота, закони. Як писав юрист Гай, набути за давністю, крім володіння можна практично всі речі, крім </a:t>
            </a:r>
            <a:r>
              <a:rPr lang="uk-UA" sz="4000" dirty="0" smtClean="0">
                <a:solidFill>
                  <a:schemeClr val="tx1">
                    <a:lumMod val="95000"/>
                    <a:lumOff val="5000"/>
                  </a:schemeClr>
                </a:solidFill>
              </a:rPr>
              <a:t>святих </a:t>
            </a:r>
            <a:r>
              <a:rPr lang="uk-UA" sz="4000" dirty="0">
                <a:solidFill>
                  <a:schemeClr val="tx1">
                    <a:lumMod val="95000"/>
                    <a:lumOff val="5000"/>
                  </a:schemeClr>
                </a:solidFill>
              </a:rPr>
              <a:t>і священних</a:t>
            </a:r>
            <a:endParaRPr lang="ru-RU" sz="4000" dirty="0">
              <a:solidFill>
                <a:schemeClr val="tx1">
                  <a:lumMod val="95000"/>
                  <a:lumOff val="5000"/>
                </a:schemeClr>
              </a:solidFill>
            </a:endParaRPr>
          </a:p>
        </p:txBody>
      </p:sp>
      <p:sp>
        <p:nvSpPr>
          <p:cNvPr id="4" name="Стрелка вниз 3"/>
          <p:cNvSpPr/>
          <p:nvPr/>
        </p:nvSpPr>
        <p:spPr>
          <a:xfrm rot="2934508">
            <a:off x="2545886" y="1686408"/>
            <a:ext cx="588126" cy="1305382"/>
          </a:xfrm>
          <a:prstGeom prst="downArrow">
            <a:avLst/>
          </a:prstGeom>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5" name="Стрелка вниз 4"/>
          <p:cNvSpPr/>
          <p:nvPr/>
        </p:nvSpPr>
        <p:spPr>
          <a:xfrm rot="18788749">
            <a:off x="8336590" y="1731446"/>
            <a:ext cx="565498" cy="1249474"/>
          </a:xfrm>
          <a:prstGeom prst="downArrow">
            <a:avLst/>
          </a:prstGeom>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3931314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492869" y="219409"/>
            <a:ext cx="10058400" cy="1449387"/>
          </a:xfrm>
        </p:spPr>
        <p:txBody>
          <a:bodyPr>
            <a:normAutofit/>
          </a:bodyPr>
          <a:lstStyle/>
          <a:p>
            <a:r>
              <a:rPr lang="ru-RU" sz="4400" b="1" dirty="0" err="1">
                <a:solidFill>
                  <a:schemeClr val="tx1"/>
                </a:solidFill>
                <a:effectLst>
                  <a:outerShdw blurRad="38100" dist="38100" dir="2700000" algn="tl">
                    <a:srgbClr val="000000">
                      <a:alpha val="43137"/>
                    </a:srgbClr>
                  </a:outerShdw>
                </a:effectLst>
              </a:rPr>
              <a:t>Набуття</a:t>
            </a:r>
            <a:r>
              <a:rPr lang="ru-RU" sz="4400" b="1" dirty="0">
                <a:solidFill>
                  <a:schemeClr val="tx1"/>
                </a:solidFill>
                <a:effectLst>
                  <a:outerShdw blurRad="38100" dist="38100" dir="2700000" algn="tl">
                    <a:srgbClr val="000000">
                      <a:alpha val="43137"/>
                    </a:srgbClr>
                  </a:outerShdw>
                </a:effectLst>
              </a:rPr>
              <a:t> права </a:t>
            </a:r>
            <a:r>
              <a:rPr lang="ru-RU" sz="4400" b="1" dirty="0" err="1">
                <a:solidFill>
                  <a:schemeClr val="tx1"/>
                </a:solidFill>
                <a:effectLst>
                  <a:outerShdw blurRad="38100" dist="38100" dir="2700000" algn="tl">
                    <a:srgbClr val="000000">
                      <a:alpha val="43137"/>
                    </a:srgbClr>
                  </a:outerShdw>
                </a:effectLst>
              </a:rPr>
              <a:t>власності</a:t>
            </a:r>
            <a:r>
              <a:rPr lang="ru-RU" sz="4400" b="1" dirty="0">
                <a:solidFill>
                  <a:schemeClr val="tx1"/>
                </a:solidFill>
                <a:effectLst>
                  <a:outerShdw blurRad="38100" dist="38100" dir="2700000" algn="tl">
                    <a:srgbClr val="000000">
                      <a:alpha val="43137"/>
                    </a:srgbClr>
                  </a:outerShdw>
                </a:effectLst>
              </a:rPr>
              <a:t> </a:t>
            </a:r>
            <a:r>
              <a:rPr lang="ru-RU" sz="4400" b="1" dirty="0" err="1">
                <a:solidFill>
                  <a:schemeClr val="tx1"/>
                </a:solidFill>
                <a:effectLst>
                  <a:outerShdw blurRad="38100" dist="38100" dir="2700000" algn="tl">
                    <a:srgbClr val="000000">
                      <a:alpha val="43137"/>
                    </a:srgbClr>
                  </a:outerShdw>
                </a:effectLst>
              </a:rPr>
              <a:t>прийнято</a:t>
            </a:r>
            <a:r>
              <a:rPr lang="ru-RU" sz="4400" b="1" dirty="0">
                <a:solidFill>
                  <a:schemeClr val="tx1"/>
                </a:solidFill>
                <a:effectLst>
                  <a:outerShdw blurRad="38100" dist="38100" dir="2700000" algn="tl">
                    <a:srgbClr val="000000">
                      <a:alpha val="43137"/>
                    </a:srgbClr>
                  </a:outerShdw>
                </a:effectLst>
              </a:rPr>
              <a:t> </a:t>
            </a:r>
            <a:r>
              <a:rPr lang="ru-RU" sz="4400" b="1" dirty="0" err="1">
                <a:solidFill>
                  <a:schemeClr val="tx1"/>
                </a:solidFill>
                <a:effectLst>
                  <a:outerShdw blurRad="38100" dist="38100" dir="2700000" algn="tl">
                    <a:srgbClr val="000000">
                      <a:alpha val="43137"/>
                    </a:srgbClr>
                  </a:outerShdw>
                </a:effectLst>
              </a:rPr>
              <a:t>розподіляти</a:t>
            </a:r>
            <a:r>
              <a:rPr lang="ru-RU" sz="4400" b="1" dirty="0">
                <a:solidFill>
                  <a:schemeClr val="tx1"/>
                </a:solidFill>
                <a:effectLst>
                  <a:outerShdw blurRad="38100" dist="38100" dir="2700000" algn="tl">
                    <a:srgbClr val="000000">
                      <a:alpha val="43137"/>
                    </a:srgbClr>
                  </a:outerShdw>
                </a:effectLst>
              </a:rPr>
              <a:t> на </a:t>
            </a:r>
            <a:r>
              <a:rPr lang="ru-RU" sz="4400" b="1" dirty="0" err="1">
                <a:solidFill>
                  <a:schemeClr val="tx1"/>
                </a:solidFill>
                <a:effectLst>
                  <a:outerShdw blurRad="38100" dist="38100" dir="2700000" algn="tl">
                    <a:srgbClr val="000000">
                      <a:alpha val="43137"/>
                    </a:srgbClr>
                  </a:outerShdw>
                </a:effectLst>
              </a:rPr>
              <a:t>дві</a:t>
            </a:r>
            <a:r>
              <a:rPr lang="ru-RU" sz="4400" b="1" dirty="0">
                <a:solidFill>
                  <a:schemeClr val="tx1"/>
                </a:solidFill>
                <a:effectLst>
                  <a:outerShdw blurRad="38100" dist="38100" dir="2700000" algn="tl">
                    <a:srgbClr val="000000">
                      <a:alpha val="43137"/>
                    </a:srgbClr>
                  </a:outerShdw>
                </a:effectLst>
              </a:rPr>
              <a:t> </a:t>
            </a:r>
            <a:r>
              <a:rPr lang="ru-RU" sz="4400" b="1" dirty="0" err="1">
                <a:solidFill>
                  <a:schemeClr val="tx1"/>
                </a:solidFill>
                <a:effectLst>
                  <a:outerShdw blurRad="38100" dist="38100" dir="2700000" algn="tl">
                    <a:srgbClr val="000000">
                      <a:alpha val="43137"/>
                    </a:srgbClr>
                  </a:outerShdw>
                </a:effectLst>
              </a:rPr>
              <a:t>групи</a:t>
            </a:r>
            <a:r>
              <a:rPr lang="ru-RU" sz="4400" b="1" dirty="0">
                <a:solidFill>
                  <a:schemeClr val="tx1"/>
                </a:solidFill>
                <a:effectLst>
                  <a:outerShdw blurRad="38100" dist="38100" dir="2700000" algn="tl">
                    <a:srgbClr val="000000">
                      <a:alpha val="43137"/>
                    </a:srgbClr>
                  </a:outerShdw>
                </a:effectLst>
              </a:rPr>
              <a:t>: </a:t>
            </a:r>
          </a:p>
        </p:txBody>
      </p:sp>
      <p:sp>
        <p:nvSpPr>
          <p:cNvPr id="7" name="Объект 6"/>
          <p:cNvSpPr>
            <a:spLocks noGrp="1"/>
          </p:cNvSpPr>
          <p:nvPr>
            <p:ph sz="half" idx="4294967295"/>
          </p:nvPr>
        </p:nvSpPr>
        <p:spPr>
          <a:xfrm>
            <a:off x="878803" y="3024780"/>
            <a:ext cx="4938713" cy="3378200"/>
          </a:xfrm>
        </p:spPr>
        <p:txBody>
          <a:bodyPr/>
          <a:lstStyle/>
          <a:p>
            <a:r>
              <a:rPr lang="ru-RU" sz="3200" b="1" u="sng" dirty="0" smtClean="0">
                <a:solidFill>
                  <a:schemeClr val="tx1"/>
                </a:solidFill>
              </a:rPr>
              <a:t> </a:t>
            </a:r>
          </a:p>
        </p:txBody>
      </p:sp>
      <p:sp>
        <p:nvSpPr>
          <p:cNvPr id="9" name="Объект 8"/>
          <p:cNvSpPr>
            <a:spLocks noGrp="1"/>
          </p:cNvSpPr>
          <p:nvPr>
            <p:ph sz="quarter" idx="4294967295"/>
          </p:nvPr>
        </p:nvSpPr>
        <p:spPr>
          <a:xfrm>
            <a:off x="6522069" y="2763824"/>
            <a:ext cx="4937125" cy="3378200"/>
          </a:xfrm>
        </p:spPr>
        <p:txBody>
          <a:bodyPr>
            <a:normAutofit/>
          </a:bodyPr>
          <a:lstStyle/>
          <a:p>
            <a:pPr marL="0" indent="0">
              <a:buNone/>
            </a:pPr>
            <a:r>
              <a:rPr lang="ru-RU" sz="3200" dirty="0">
                <a:solidFill>
                  <a:schemeClr val="tx1"/>
                </a:solidFill>
              </a:rPr>
              <a:t> </a:t>
            </a:r>
            <a:endParaRPr lang="ru-RU" sz="3200" dirty="0" smtClean="0">
              <a:solidFill>
                <a:schemeClr val="tx1"/>
              </a:solidFill>
            </a:endParaRPr>
          </a:p>
        </p:txBody>
      </p:sp>
      <p:sp>
        <p:nvSpPr>
          <p:cNvPr id="4" name="Стрелка вниз 3"/>
          <p:cNvSpPr/>
          <p:nvPr/>
        </p:nvSpPr>
        <p:spPr>
          <a:xfrm rot="2934508">
            <a:off x="3783913" y="1677034"/>
            <a:ext cx="604222" cy="897369"/>
          </a:xfrm>
          <a:prstGeom prst="downArrow">
            <a:avLst/>
          </a:prstGeom>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5" name="Стрелка вниз 4"/>
          <p:cNvSpPr/>
          <p:nvPr/>
        </p:nvSpPr>
        <p:spPr>
          <a:xfrm rot="18788749">
            <a:off x="7129455" y="1698863"/>
            <a:ext cx="645009" cy="882937"/>
          </a:xfrm>
          <a:prstGeom prst="downArrow">
            <a:avLst/>
          </a:prstGeom>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sp>
        <p:nvSpPr>
          <p:cNvPr id="12" name="Овал 11"/>
          <p:cNvSpPr/>
          <p:nvPr/>
        </p:nvSpPr>
        <p:spPr>
          <a:xfrm>
            <a:off x="1262738" y="2495199"/>
            <a:ext cx="2596743" cy="1207758"/>
          </a:xfrm>
          <a:prstGeom prst="ellipse">
            <a:avLst/>
          </a:prstGeom>
          <a:solidFill>
            <a:schemeClr val="accent3">
              <a:lumMod val="50000"/>
            </a:schemeClr>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effectLst>
                  <a:outerShdw blurRad="38100" dist="38100" dir="2700000" algn="tl">
                    <a:srgbClr val="000000">
                      <a:alpha val="43137"/>
                    </a:srgbClr>
                  </a:outerShdw>
                </a:effectLst>
              </a:rPr>
              <a:t>Первісні</a:t>
            </a:r>
            <a:endParaRPr lang="ru-RU" sz="2800" b="1" dirty="0">
              <a:effectLst>
                <a:outerShdw blurRad="38100" dist="38100" dir="2700000" algn="tl">
                  <a:srgbClr val="000000">
                    <a:alpha val="43137"/>
                  </a:srgbClr>
                </a:outerShdw>
              </a:effectLst>
            </a:endParaRPr>
          </a:p>
        </p:txBody>
      </p:sp>
      <p:sp>
        <p:nvSpPr>
          <p:cNvPr id="13" name="Овал 12"/>
          <p:cNvSpPr/>
          <p:nvPr/>
        </p:nvSpPr>
        <p:spPr>
          <a:xfrm>
            <a:off x="7672576" y="2524060"/>
            <a:ext cx="2766951" cy="1056904"/>
          </a:xfrm>
          <a:prstGeom prst="ellipse">
            <a:avLst/>
          </a:prstGeom>
          <a:solidFill>
            <a:schemeClr val="accent3">
              <a:lumMod val="50000"/>
            </a:schemeClr>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t>Похідні</a:t>
            </a:r>
            <a:endParaRPr lang="ru-RU" sz="2800" b="1" dirty="0"/>
          </a:p>
        </p:txBody>
      </p:sp>
      <p:sp>
        <p:nvSpPr>
          <p:cNvPr id="14" name="Скругленный прямоугольник 13"/>
          <p:cNvSpPr/>
          <p:nvPr/>
        </p:nvSpPr>
        <p:spPr>
          <a:xfrm>
            <a:off x="642583" y="3964099"/>
            <a:ext cx="3802034" cy="2059424"/>
          </a:xfrm>
          <a:prstGeom prst="roundRect">
            <a:avLst/>
          </a:prstGeom>
          <a:solidFill>
            <a:schemeClr val="accent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solidFill>
                  <a:schemeClr val="tx1">
                    <a:lumMod val="95000"/>
                    <a:lumOff val="5000"/>
                  </a:schemeClr>
                </a:solidFill>
              </a:rPr>
              <a:t>(Право власності на річ виникає вперше ,незалежно від волі попереднього власника) </a:t>
            </a:r>
            <a:endParaRPr lang="ru-RU" sz="2000" b="1" dirty="0">
              <a:solidFill>
                <a:schemeClr val="tx1">
                  <a:lumMod val="95000"/>
                  <a:lumOff val="5000"/>
                </a:schemeClr>
              </a:solidFill>
            </a:endParaRPr>
          </a:p>
        </p:txBody>
      </p:sp>
      <p:sp>
        <p:nvSpPr>
          <p:cNvPr id="15" name="Скругленный прямоугольник 14"/>
          <p:cNvSpPr/>
          <p:nvPr/>
        </p:nvSpPr>
        <p:spPr>
          <a:xfrm>
            <a:off x="7451958" y="3957767"/>
            <a:ext cx="3865225" cy="2065756"/>
          </a:xfrm>
          <a:prstGeom prst="roundRect">
            <a:avLst/>
          </a:prstGeom>
          <a:solidFill>
            <a:schemeClr val="accent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solidFill>
                  <a:schemeClr val="tx1">
                    <a:lumMod val="95000"/>
                    <a:lumOff val="5000"/>
                  </a:schemeClr>
                </a:solidFill>
              </a:rPr>
              <a:t>(Власність переходила від однієї особи до іншої за взаємною згодою)</a:t>
            </a:r>
            <a:endParaRPr lang="ru-RU" sz="2000" b="1" dirty="0">
              <a:solidFill>
                <a:schemeClr val="tx1">
                  <a:lumMod val="95000"/>
                  <a:lumOff val="5000"/>
                </a:schemeClr>
              </a:solidFill>
            </a:endParaRPr>
          </a:p>
        </p:txBody>
      </p:sp>
    </p:spTree>
    <p:extLst>
      <p:ext uri="{BB962C8B-B14F-4D97-AF65-F5344CB8AC3E}">
        <p14:creationId xmlns:p14="http://schemas.microsoft.com/office/powerpoint/2010/main" val="530577822"/>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7" name="Заголовок 6"/>
          <p:cNvSpPr>
            <a:spLocks noGrp="1"/>
          </p:cNvSpPr>
          <p:nvPr>
            <p:ph type="title" idx="4294967295"/>
          </p:nvPr>
        </p:nvSpPr>
        <p:spPr>
          <a:xfrm>
            <a:off x="605642" y="213756"/>
            <a:ext cx="9963397" cy="1330696"/>
          </a:xfrm>
        </p:spPr>
        <p:txBody>
          <a:bodyPr/>
          <a:lstStyle/>
          <a:p>
            <a:r>
              <a:rPr lang="ru-RU" dirty="0"/>
              <a:t> </a:t>
            </a:r>
            <a:r>
              <a:rPr lang="ru-RU" sz="4000" b="1" dirty="0">
                <a:solidFill>
                  <a:schemeClr val="tx1"/>
                </a:solidFill>
              </a:rPr>
              <a:t>До </a:t>
            </a:r>
            <a:r>
              <a:rPr lang="ru-RU" sz="4000" b="1" dirty="0" err="1">
                <a:solidFill>
                  <a:schemeClr val="tx1"/>
                </a:solidFill>
              </a:rPr>
              <a:t>первісних</a:t>
            </a:r>
            <a:r>
              <a:rPr lang="ru-RU" sz="4000" b="1" dirty="0">
                <a:solidFill>
                  <a:schemeClr val="tx1"/>
                </a:solidFill>
              </a:rPr>
              <a:t> </a:t>
            </a:r>
            <a:r>
              <a:rPr lang="ru-RU" sz="4000" b="1" dirty="0" err="1">
                <a:solidFill>
                  <a:schemeClr val="tx1"/>
                </a:solidFill>
              </a:rPr>
              <a:t>способів</a:t>
            </a:r>
            <a:r>
              <a:rPr lang="ru-RU" sz="4000" b="1" dirty="0">
                <a:solidFill>
                  <a:schemeClr val="tx1"/>
                </a:solidFill>
              </a:rPr>
              <a:t> </a:t>
            </a:r>
            <a:r>
              <a:rPr lang="ru-RU" sz="4000" b="1" dirty="0" err="1">
                <a:solidFill>
                  <a:schemeClr val="tx1"/>
                </a:solidFill>
              </a:rPr>
              <a:t>набуття</a:t>
            </a:r>
            <a:r>
              <a:rPr lang="ru-RU" sz="4000" b="1" dirty="0">
                <a:solidFill>
                  <a:schemeClr val="tx1"/>
                </a:solidFill>
              </a:rPr>
              <a:t> права </a:t>
            </a:r>
            <a:r>
              <a:rPr lang="ru-RU" sz="4000" b="1" dirty="0" err="1">
                <a:solidFill>
                  <a:schemeClr val="tx1"/>
                </a:solidFill>
              </a:rPr>
              <a:t>власності</a:t>
            </a:r>
            <a:r>
              <a:rPr lang="ru-RU" sz="4000" b="1" dirty="0">
                <a:solidFill>
                  <a:schemeClr val="tx1"/>
                </a:solidFill>
              </a:rPr>
              <a:t>, </a:t>
            </a:r>
            <a:r>
              <a:rPr lang="ru-RU" sz="4000" b="1" dirty="0" err="1">
                <a:solidFill>
                  <a:schemeClr val="tx1"/>
                </a:solidFill>
              </a:rPr>
              <a:t>зараховували</a:t>
            </a:r>
            <a:r>
              <a:rPr lang="ru-RU" sz="4000" b="1" dirty="0">
                <a:solidFill>
                  <a:schemeClr val="tx1"/>
                </a:solidFill>
              </a:rPr>
              <a:t>: </a:t>
            </a:r>
          </a:p>
        </p:txBody>
      </p:sp>
      <p:graphicFrame>
        <p:nvGraphicFramePr>
          <p:cNvPr id="9" name="Объект 8"/>
          <p:cNvGraphicFramePr>
            <a:graphicFrameLocks noGrp="1"/>
          </p:cNvGraphicFramePr>
          <p:nvPr>
            <p:ph idx="4294967295"/>
            <p:extLst>
              <p:ext uri="{D42A27DB-BD31-4B8C-83A1-F6EECF244321}">
                <p14:modId xmlns:p14="http://schemas.microsoft.com/office/powerpoint/2010/main" val="1616524228"/>
              </p:ext>
            </p:extLst>
          </p:nvPr>
        </p:nvGraphicFramePr>
        <p:xfrm>
          <a:off x="855023" y="1651330"/>
          <a:ext cx="10445998" cy="4891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783683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266701" y="358589"/>
            <a:ext cx="10058400" cy="1449387"/>
          </a:xfrm>
        </p:spPr>
        <p:txBody>
          <a:bodyPr>
            <a:normAutofit/>
          </a:bodyPr>
          <a:lstStyle/>
          <a:p>
            <a:r>
              <a:rPr lang="ru-RU" sz="4000" b="1" dirty="0">
                <a:solidFill>
                  <a:schemeClr val="tx1"/>
                </a:solidFill>
              </a:rPr>
              <a:t>До </a:t>
            </a:r>
            <a:r>
              <a:rPr lang="ru-RU" sz="4000" b="1" dirty="0" err="1" smtClean="0">
                <a:solidFill>
                  <a:schemeClr val="tx1"/>
                </a:solidFill>
              </a:rPr>
              <a:t>похідних</a:t>
            </a:r>
            <a:r>
              <a:rPr lang="ru-RU" sz="4000" b="1" dirty="0" smtClean="0">
                <a:solidFill>
                  <a:schemeClr val="tx1"/>
                </a:solidFill>
              </a:rPr>
              <a:t> </a:t>
            </a:r>
            <a:r>
              <a:rPr lang="ru-RU" sz="4000" b="1" dirty="0" err="1">
                <a:solidFill>
                  <a:schemeClr val="tx1"/>
                </a:solidFill>
              </a:rPr>
              <a:t>способів</a:t>
            </a:r>
            <a:r>
              <a:rPr lang="ru-RU" sz="4000" b="1" dirty="0">
                <a:solidFill>
                  <a:schemeClr val="tx1"/>
                </a:solidFill>
              </a:rPr>
              <a:t> </a:t>
            </a:r>
            <a:r>
              <a:rPr lang="ru-RU" sz="4000" b="1" dirty="0" err="1">
                <a:solidFill>
                  <a:schemeClr val="tx1"/>
                </a:solidFill>
              </a:rPr>
              <a:t>набуття</a:t>
            </a:r>
            <a:r>
              <a:rPr lang="ru-RU" sz="4000" b="1" dirty="0">
                <a:solidFill>
                  <a:schemeClr val="tx1"/>
                </a:solidFill>
              </a:rPr>
              <a:t> права </a:t>
            </a:r>
            <a:r>
              <a:rPr lang="ru-RU" sz="4000" b="1" dirty="0" err="1">
                <a:solidFill>
                  <a:schemeClr val="tx1"/>
                </a:solidFill>
              </a:rPr>
              <a:t>власності</a:t>
            </a:r>
            <a:r>
              <a:rPr lang="ru-RU" sz="4000" b="1" dirty="0">
                <a:solidFill>
                  <a:schemeClr val="tx1"/>
                </a:solidFill>
              </a:rPr>
              <a:t>, </a:t>
            </a:r>
            <a:r>
              <a:rPr lang="ru-RU" sz="4000" b="1" dirty="0" err="1">
                <a:solidFill>
                  <a:schemeClr val="tx1"/>
                </a:solidFill>
              </a:rPr>
              <a:t>зараховували</a:t>
            </a:r>
            <a:r>
              <a:rPr lang="ru-RU" sz="4000" b="1" dirty="0">
                <a:solidFill>
                  <a:schemeClr val="tx1"/>
                </a:solidFill>
              </a:rPr>
              <a:t>: </a:t>
            </a:r>
          </a:p>
        </p:txBody>
      </p:sp>
      <p:graphicFrame>
        <p:nvGraphicFramePr>
          <p:cNvPr id="7" name="Объект 6"/>
          <p:cNvGraphicFramePr>
            <a:graphicFrameLocks noGrp="1"/>
          </p:cNvGraphicFramePr>
          <p:nvPr>
            <p:ph sz="half" idx="4294967295"/>
            <p:extLst>
              <p:ext uri="{D42A27DB-BD31-4B8C-83A1-F6EECF244321}">
                <p14:modId xmlns:p14="http://schemas.microsoft.com/office/powerpoint/2010/main" val="70719145"/>
              </p:ext>
            </p:extLst>
          </p:nvPr>
        </p:nvGraphicFramePr>
        <p:xfrm>
          <a:off x="498764" y="1567625"/>
          <a:ext cx="5992813" cy="5099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Объект 9"/>
          <p:cNvSpPr>
            <a:spLocks noGrp="1"/>
          </p:cNvSpPr>
          <p:nvPr>
            <p:ph sz="quarter" idx="4294967295"/>
          </p:nvPr>
        </p:nvSpPr>
        <p:spPr>
          <a:xfrm>
            <a:off x="6779862" y="2101562"/>
            <a:ext cx="4937125" cy="3378200"/>
          </a:xfrm>
        </p:spPr>
        <p:txBody>
          <a:bodyPr>
            <a:normAutofit/>
          </a:bodyPr>
          <a:lstStyle/>
          <a:p>
            <a:pPr>
              <a:buFont typeface="Wingdings" panose="05000000000000000000" pitchFamily="2" charset="2"/>
              <a:buChar char="§"/>
            </a:pPr>
            <a:r>
              <a:rPr lang="ru-RU" sz="2400" b="1" dirty="0" err="1">
                <a:solidFill>
                  <a:schemeClr val="tx1"/>
                </a:solidFill>
              </a:rPr>
              <a:t>манципація</a:t>
            </a:r>
            <a:r>
              <a:rPr lang="ru-RU" sz="2400" dirty="0">
                <a:solidFill>
                  <a:schemeClr val="tx1"/>
                </a:solidFill>
              </a:rPr>
              <a:t> (</a:t>
            </a:r>
            <a:r>
              <a:rPr lang="ru-RU" sz="2400" dirty="0" err="1">
                <a:solidFill>
                  <a:schemeClr val="tx1"/>
                </a:solidFill>
              </a:rPr>
              <a:t>фактична</a:t>
            </a:r>
            <a:r>
              <a:rPr lang="ru-RU" sz="2400" dirty="0">
                <a:solidFill>
                  <a:schemeClr val="tx1"/>
                </a:solidFill>
              </a:rPr>
              <a:t> передача </a:t>
            </a:r>
            <a:r>
              <a:rPr lang="ru-RU" sz="2400" dirty="0" err="1">
                <a:solidFill>
                  <a:schemeClr val="tx1"/>
                </a:solidFill>
              </a:rPr>
              <a:t>речі</a:t>
            </a:r>
            <a:r>
              <a:rPr lang="ru-RU" sz="2400" dirty="0">
                <a:solidFill>
                  <a:schemeClr val="tx1"/>
                </a:solidFill>
              </a:rPr>
              <a:t> у </a:t>
            </a:r>
            <a:r>
              <a:rPr lang="ru-RU" sz="2400" dirty="0" err="1">
                <a:solidFill>
                  <a:schemeClr val="tx1"/>
                </a:solidFill>
              </a:rPr>
              <a:t>присутності</a:t>
            </a:r>
            <a:r>
              <a:rPr lang="ru-RU" sz="2400" dirty="0">
                <a:solidFill>
                  <a:schemeClr val="tx1"/>
                </a:solidFill>
              </a:rPr>
              <a:t> </a:t>
            </a:r>
            <a:r>
              <a:rPr lang="ru-RU" sz="2400" dirty="0" err="1">
                <a:solidFill>
                  <a:schemeClr val="tx1"/>
                </a:solidFill>
              </a:rPr>
              <a:t>свідків</a:t>
            </a:r>
            <a:r>
              <a:rPr lang="ru-RU" sz="2400" dirty="0" smtClean="0">
                <a:solidFill>
                  <a:schemeClr val="tx1"/>
                </a:solidFill>
              </a:rPr>
              <a:t>)</a:t>
            </a:r>
          </a:p>
          <a:p>
            <a:pPr>
              <a:buFont typeface="Wingdings" panose="05000000000000000000" pitchFamily="2" charset="2"/>
              <a:buChar char="§"/>
            </a:pPr>
            <a:r>
              <a:rPr lang="ru-RU" sz="2400" dirty="0" smtClean="0">
                <a:solidFill>
                  <a:schemeClr val="tx1"/>
                </a:solidFill>
              </a:rPr>
              <a:t> </a:t>
            </a:r>
            <a:r>
              <a:rPr lang="ru-RU" sz="2400" b="1" dirty="0">
                <a:solidFill>
                  <a:schemeClr val="tx1"/>
                </a:solidFill>
              </a:rPr>
              <a:t>уступка права</a:t>
            </a:r>
            <a:r>
              <a:rPr lang="ru-RU" sz="2400" dirty="0">
                <a:solidFill>
                  <a:schemeClr val="tx1"/>
                </a:solidFill>
              </a:rPr>
              <a:t> (процедура </a:t>
            </a:r>
            <a:r>
              <a:rPr lang="ru-RU" sz="2400" dirty="0" err="1">
                <a:solidFill>
                  <a:schemeClr val="tx1"/>
                </a:solidFill>
              </a:rPr>
              <a:t>перенесення</a:t>
            </a:r>
            <a:r>
              <a:rPr lang="ru-RU" sz="2400" dirty="0">
                <a:solidFill>
                  <a:schemeClr val="tx1"/>
                </a:solidFill>
              </a:rPr>
              <a:t> права </a:t>
            </a:r>
            <a:r>
              <a:rPr lang="ru-RU" sz="2400" dirty="0" err="1">
                <a:solidFill>
                  <a:schemeClr val="tx1"/>
                </a:solidFill>
              </a:rPr>
              <a:t>власності</a:t>
            </a:r>
            <a:r>
              <a:rPr lang="ru-RU" sz="2400" dirty="0">
                <a:solidFill>
                  <a:schemeClr val="tx1"/>
                </a:solidFill>
              </a:rPr>
              <a:t>, </a:t>
            </a:r>
            <a:r>
              <a:rPr lang="ru-RU" sz="2400" dirty="0" err="1">
                <a:solidFill>
                  <a:schemeClr val="tx1"/>
                </a:solidFill>
              </a:rPr>
              <a:t>наприклад</a:t>
            </a:r>
            <a:r>
              <a:rPr lang="ru-RU" sz="2400" dirty="0">
                <a:solidFill>
                  <a:schemeClr val="tx1"/>
                </a:solidFill>
              </a:rPr>
              <a:t>, на борг, на </a:t>
            </a:r>
            <a:r>
              <a:rPr lang="ru-RU" sz="2400" dirty="0" err="1">
                <a:solidFill>
                  <a:schemeClr val="tx1"/>
                </a:solidFill>
              </a:rPr>
              <a:t>чужі</a:t>
            </a:r>
            <a:r>
              <a:rPr lang="ru-RU" sz="2400" dirty="0">
                <a:solidFill>
                  <a:schemeClr val="tx1"/>
                </a:solidFill>
              </a:rPr>
              <a:t> </a:t>
            </a:r>
            <a:r>
              <a:rPr lang="ru-RU" sz="2400" dirty="0" err="1">
                <a:solidFill>
                  <a:schemeClr val="tx1"/>
                </a:solidFill>
              </a:rPr>
              <a:t>речі</a:t>
            </a:r>
            <a:r>
              <a:rPr lang="ru-RU" sz="2400" dirty="0" smtClean="0">
                <a:solidFill>
                  <a:schemeClr val="tx1"/>
                </a:solidFill>
              </a:rPr>
              <a:t>)</a:t>
            </a:r>
          </a:p>
          <a:p>
            <a:pPr>
              <a:buFont typeface="Wingdings" panose="05000000000000000000" pitchFamily="2" charset="2"/>
              <a:buChar char="§"/>
            </a:pPr>
            <a:r>
              <a:rPr lang="ru-RU" sz="2400" dirty="0" smtClean="0">
                <a:solidFill>
                  <a:schemeClr val="tx1"/>
                </a:solidFill>
              </a:rPr>
              <a:t> </a:t>
            </a:r>
            <a:r>
              <a:rPr lang="ru-RU" sz="2400" b="1" dirty="0">
                <a:solidFill>
                  <a:schemeClr val="tx1"/>
                </a:solidFill>
              </a:rPr>
              <a:t>передача</a:t>
            </a:r>
            <a:r>
              <a:rPr lang="ru-RU" sz="2400" dirty="0">
                <a:solidFill>
                  <a:schemeClr val="tx1"/>
                </a:solidFill>
              </a:rPr>
              <a:t> (</a:t>
            </a:r>
            <a:r>
              <a:rPr lang="ru-RU" sz="2400" dirty="0" err="1">
                <a:solidFill>
                  <a:schemeClr val="tx1"/>
                </a:solidFill>
              </a:rPr>
              <a:t>виконання</a:t>
            </a:r>
            <a:r>
              <a:rPr lang="ru-RU" sz="2400" dirty="0">
                <a:solidFill>
                  <a:schemeClr val="tx1"/>
                </a:solidFill>
              </a:rPr>
              <a:t> умов договору </a:t>
            </a:r>
            <a:r>
              <a:rPr lang="ru-RU" sz="2400" dirty="0" err="1">
                <a:solidFill>
                  <a:schemeClr val="tx1"/>
                </a:solidFill>
              </a:rPr>
              <a:t>купівлі</a:t>
            </a:r>
            <a:r>
              <a:rPr lang="ru-RU" sz="2400" dirty="0">
                <a:solidFill>
                  <a:schemeClr val="tx1"/>
                </a:solidFill>
              </a:rPr>
              <a:t>-продажу, </a:t>
            </a:r>
            <a:r>
              <a:rPr lang="ru-RU" sz="2400" dirty="0" err="1">
                <a:solidFill>
                  <a:schemeClr val="tx1"/>
                </a:solidFill>
              </a:rPr>
              <a:t>дарування</a:t>
            </a:r>
            <a:r>
              <a:rPr lang="ru-RU" sz="2400" dirty="0">
                <a:solidFill>
                  <a:schemeClr val="tx1"/>
                </a:solidFill>
              </a:rPr>
              <a:t>).</a:t>
            </a:r>
          </a:p>
        </p:txBody>
      </p:sp>
    </p:spTree>
    <p:extLst>
      <p:ext uri="{BB962C8B-B14F-4D97-AF65-F5344CB8AC3E}">
        <p14:creationId xmlns:p14="http://schemas.microsoft.com/office/powerpoint/2010/main" val="9942912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7" name="Заголовок 6"/>
          <p:cNvSpPr>
            <a:spLocks noGrp="1"/>
          </p:cNvSpPr>
          <p:nvPr>
            <p:ph type="title" idx="4294967295"/>
          </p:nvPr>
        </p:nvSpPr>
        <p:spPr>
          <a:xfrm>
            <a:off x="946068" y="346715"/>
            <a:ext cx="10058400" cy="1449387"/>
          </a:xfrm>
        </p:spPr>
        <p:txBody>
          <a:bodyPr>
            <a:normAutofit/>
          </a:bodyPr>
          <a:lstStyle/>
          <a:p>
            <a:r>
              <a:rPr lang="ru-RU" sz="4400" b="1" dirty="0" err="1" smtClean="0">
                <a:solidFill>
                  <a:schemeClr val="tx1"/>
                </a:solidFill>
                <a:effectLst>
                  <a:outerShdw blurRad="38100" dist="38100" dir="2700000" algn="tl">
                    <a:srgbClr val="000000">
                      <a:alpha val="43137"/>
                    </a:srgbClr>
                  </a:outerShdw>
                </a:effectLst>
              </a:rPr>
              <a:t>Підставою</a:t>
            </a:r>
            <a:r>
              <a:rPr lang="ru-RU" sz="4400" b="1" dirty="0" smtClean="0">
                <a:solidFill>
                  <a:schemeClr val="tx1"/>
                </a:solidFill>
                <a:effectLst>
                  <a:outerShdw blurRad="38100" dist="38100" dir="2700000" algn="tl">
                    <a:srgbClr val="000000">
                      <a:alpha val="43137"/>
                    </a:srgbClr>
                  </a:outerShdw>
                </a:effectLst>
              </a:rPr>
              <a:t> </a:t>
            </a:r>
            <a:r>
              <a:rPr lang="ru-RU" sz="4400" b="1" dirty="0">
                <a:solidFill>
                  <a:schemeClr val="tx1"/>
                </a:solidFill>
                <a:effectLst>
                  <a:outerShdw blurRad="38100" dist="38100" dir="2700000" algn="tl">
                    <a:srgbClr val="000000">
                      <a:alpha val="43137"/>
                    </a:srgbClr>
                  </a:outerShdw>
                </a:effectLst>
              </a:rPr>
              <a:t>для </a:t>
            </a:r>
            <a:r>
              <a:rPr lang="ru-RU" sz="4400" b="1" dirty="0" err="1">
                <a:solidFill>
                  <a:schemeClr val="tx1"/>
                </a:solidFill>
                <a:effectLst>
                  <a:outerShdw blurRad="38100" dist="38100" dir="2700000" algn="tl">
                    <a:srgbClr val="000000">
                      <a:alpha val="43137"/>
                    </a:srgbClr>
                  </a:outerShdw>
                </a:effectLst>
              </a:rPr>
              <a:t>припинення</a:t>
            </a:r>
            <a:r>
              <a:rPr lang="ru-RU" sz="4400" b="1" dirty="0">
                <a:solidFill>
                  <a:schemeClr val="tx1"/>
                </a:solidFill>
                <a:effectLst>
                  <a:outerShdw blurRad="38100" dist="38100" dir="2700000" algn="tl">
                    <a:srgbClr val="000000">
                      <a:alpha val="43137"/>
                    </a:srgbClr>
                  </a:outerShdw>
                </a:effectLst>
              </a:rPr>
              <a:t> права </a:t>
            </a:r>
            <a:r>
              <a:rPr lang="ru-RU" sz="4400" b="1" dirty="0" err="1">
                <a:solidFill>
                  <a:schemeClr val="tx1"/>
                </a:solidFill>
                <a:effectLst>
                  <a:outerShdw blurRad="38100" dist="38100" dir="2700000" algn="tl">
                    <a:srgbClr val="000000">
                      <a:alpha val="43137"/>
                    </a:srgbClr>
                  </a:outerShdw>
                </a:effectLst>
              </a:rPr>
              <a:t>власності</a:t>
            </a:r>
            <a:r>
              <a:rPr lang="ru-RU" sz="4400" b="1" dirty="0">
                <a:solidFill>
                  <a:schemeClr val="tx1"/>
                </a:solidFill>
                <a:effectLst>
                  <a:outerShdw blurRad="38100" dist="38100" dir="2700000" algn="tl">
                    <a:srgbClr val="000000">
                      <a:alpha val="43137"/>
                    </a:srgbClr>
                  </a:outerShdw>
                </a:effectLst>
              </a:rPr>
              <a:t> </a:t>
            </a:r>
            <a:r>
              <a:rPr lang="ru-RU" sz="4400" b="1" dirty="0" err="1" smtClean="0">
                <a:solidFill>
                  <a:schemeClr val="tx1"/>
                </a:solidFill>
                <a:effectLst>
                  <a:outerShdw blurRad="38100" dist="38100" dir="2700000" algn="tl">
                    <a:srgbClr val="000000">
                      <a:alpha val="43137"/>
                    </a:srgbClr>
                  </a:outerShdw>
                </a:effectLst>
              </a:rPr>
              <a:t>було</a:t>
            </a:r>
            <a:r>
              <a:rPr lang="ru-RU" sz="4400" b="1" dirty="0" smtClean="0">
                <a:solidFill>
                  <a:schemeClr val="tx1"/>
                </a:solidFill>
                <a:effectLst>
                  <a:outerShdw blurRad="38100" dist="38100" dir="2700000" algn="tl">
                    <a:srgbClr val="000000">
                      <a:alpha val="43137"/>
                    </a:srgbClr>
                  </a:outerShdw>
                </a:effectLst>
              </a:rPr>
              <a:t>:</a:t>
            </a:r>
            <a:endParaRPr lang="ru-RU" sz="4400" b="1" dirty="0">
              <a:solidFill>
                <a:schemeClr val="tx1"/>
              </a:solidFill>
              <a:effectLst>
                <a:outerShdw blurRad="38100" dist="38100" dir="2700000" algn="tl">
                  <a:srgbClr val="000000">
                    <a:alpha val="43137"/>
                  </a:srgbClr>
                </a:outerShdw>
              </a:effectLst>
            </a:endParaRPr>
          </a:p>
        </p:txBody>
      </p:sp>
      <p:graphicFrame>
        <p:nvGraphicFramePr>
          <p:cNvPr id="9" name="Объект 8"/>
          <p:cNvGraphicFramePr>
            <a:graphicFrameLocks noGrp="1"/>
          </p:cNvGraphicFramePr>
          <p:nvPr>
            <p:ph idx="4294967295"/>
            <p:extLst>
              <p:ext uri="{D42A27DB-BD31-4B8C-83A1-F6EECF244321}">
                <p14:modId xmlns:p14="http://schemas.microsoft.com/office/powerpoint/2010/main" val="334924974"/>
              </p:ext>
            </p:extLst>
          </p:nvPr>
        </p:nvGraphicFramePr>
        <p:xfrm>
          <a:off x="285007" y="1555667"/>
          <a:ext cx="11063783" cy="4503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0638508"/>
      </p:ext>
    </p:extLst>
  </p:cSld>
  <p:clrMapOvr>
    <a:masterClrMapping/>
  </p:clrMapOvr>
  <p:transition spd="slow">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199408" y="392113"/>
            <a:ext cx="10004425" cy="1201737"/>
          </a:xfrm>
        </p:spPr>
        <p:txBody>
          <a:bodyPr>
            <a:normAutofit fontScale="90000"/>
          </a:bodyPr>
          <a:lstStyle/>
          <a:p>
            <a:r>
              <a:rPr lang="ru-RU" dirty="0"/>
              <a:t> </a:t>
            </a:r>
            <a:r>
              <a:rPr lang="ru-RU" sz="4400" b="1" dirty="0" err="1">
                <a:solidFill>
                  <a:schemeClr val="tx1"/>
                </a:solidFill>
              </a:rPr>
              <a:t>Способи</a:t>
            </a:r>
            <a:r>
              <a:rPr lang="ru-RU" sz="4400" b="1" dirty="0">
                <a:solidFill>
                  <a:schemeClr val="tx1"/>
                </a:solidFill>
              </a:rPr>
              <a:t> </a:t>
            </a:r>
            <a:r>
              <a:rPr lang="ru-RU" sz="4400" b="1" dirty="0" err="1">
                <a:solidFill>
                  <a:schemeClr val="tx1"/>
                </a:solidFill>
              </a:rPr>
              <a:t>захисту</a:t>
            </a:r>
            <a:r>
              <a:rPr lang="ru-RU" sz="4400" b="1" dirty="0">
                <a:solidFill>
                  <a:schemeClr val="tx1"/>
                </a:solidFill>
              </a:rPr>
              <a:t> права </a:t>
            </a:r>
            <a:r>
              <a:rPr lang="ru-RU" sz="4400" b="1" dirty="0" err="1">
                <a:solidFill>
                  <a:schemeClr val="tx1"/>
                </a:solidFill>
              </a:rPr>
              <a:t>власності</a:t>
            </a:r>
            <a:r>
              <a:rPr lang="ru-RU" sz="4400" b="1" dirty="0">
                <a:solidFill>
                  <a:schemeClr val="tx1"/>
                </a:solidFill>
              </a:rPr>
              <a:t> в </a:t>
            </a:r>
            <a:r>
              <a:rPr lang="ru-RU" sz="4400" b="1" dirty="0" err="1">
                <a:solidFill>
                  <a:schemeClr val="tx1"/>
                </a:solidFill>
              </a:rPr>
              <a:t>римському</a:t>
            </a:r>
            <a:r>
              <a:rPr lang="ru-RU" sz="4400" b="1" dirty="0">
                <a:solidFill>
                  <a:schemeClr val="tx1"/>
                </a:solidFill>
              </a:rPr>
              <a:t> </a:t>
            </a:r>
            <a:r>
              <a:rPr lang="ru-RU" sz="4400" b="1" dirty="0" err="1">
                <a:solidFill>
                  <a:schemeClr val="tx1"/>
                </a:solidFill>
              </a:rPr>
              <a:t>праві</a:t>
            </a:r>
            <a:r>
              <a:rPr lang="ru-RU" sz="4400" b="1" dirty="0">
                <a:solidFill>
                  <a:schemeClr val="tx1"/>
                </a:solidFill>
              </a:rPr>
              <a:t> </a:t>
            </a:r>
            <a:r>
              <a:rPr lang="ru-RU" sz="4400" b="1" dirty="0" smtClean="0">
                <a:solidFill>
                  <a:schemeClr val="tx1"/>
                </a:solidFill>
              </a:rPr>
              <a:t>:</a:t>
            </a:r>
            <a:endParaRPr lang="ru-RU" sz="4400" b="1" dirty="0">
              <a:solidFill>
                <a:schemeClr val="tx1"/>
              </a:solidFill>
            </a:endParaRPr>
          </a:p>
        </p:txBody>
      </p:sp>
      <p:sp>
        <p:nvSpPr>
          <p:cNvPr id="3" name="Объект 2"/>
          <p:cNvSpPr>
            <a:spLocks noGrp="1"/>
          </p:cNvSpPr>
          <p:nvPr>
            <p:ph idx="4294967295"/>
          </p:nvPr>
        </p:nvSpPr>
        <p:spPr>
          <a:xfrm>
            <a:off x="593766" y="1867353"/>
            <a:ext cx="6573838" cy="4627563"/>
          </a:xfrm>
        </p:spPr>
        <p:txBody>
          <a:bodyPr>
            <a:noAutofit/>
          </a:bodyPr>
          <a:lstStyle/>
          <a:p>
            <a:pPr algn="just"/>
            <a:r>
              <a:rPr lang="ru-RU" sz="2400" b="1" u="sng" dirty="0" err="1">
                <a:solidFill>
                  <a:schemeClr val="tx1"/>
                </a:solidFill>
                <a:effectLst>
                  <a:outerShdw blurRad="38100" dist="38100" dir="2700000" algn="tl">
                    <a:srgbClr val="000000">
                      <a:alpha val="43137"/>
                    </a:srgbClr>
                  </a:outerShdw>
                </a:effectLst>
              </a:rPr>
              <a:t>Віндикаційний</a:t>
            </a:r>
            <a:r>
              <a:rPr lang="ru-RU" sz="2400" b="1" u="sng" dirty="0">
                <a:solidFill>
                  <a:schemeClr val="tx1"/>
                </a:solidFill>
                <a:effectLst>
                  <a:outerShdw blurRad="38100" dist="38100" dir="2700000" algn="tl">
                    <a:srgbClr val="000000">
                      <a:alpha val="43137"/>
                    </a:srgbClr>
                  </a:outerShdw>
                </a:effectLst>
              </a:rPr>
              <a:t> </a:t>
            </a:r>
            <a:r>
              <a:rPr lang="ru-RU" sz="2400" b="1" u="sng" dirty="0" err="1">
                <a:solidFill>
                  <a:schemeClr val="tx1"/>
                </a:solidFill>
                <a:effectLst>
                  <a:outerShdw blurRad="38100" dist="38100" dir="2700000" algn="tl">
                    <a:srgbClr val="000000">
                      <a:alpha val="43137"/>
                    </a:srgbClr>
                  </a:outerShdw>
                </a:effectLst>
              </a:rPr>
              <a:t>позов</a:t>
            </a:r>
            <a:r>
              <a:rPr lang="ru-RU" sz="2400" b="1" u="sng" dirty="0">
                <a:solidFill>
                  <a:schemeClr val="tx1"/>
                </a:solidFill>
                <a:effectLst>
                  <a:outerShdw blurRad="38100" dist="38100" dir="2700000" algn="tl">
                    <a:srgbClr val="000000">
                      <a:alpha val="43137"/>
                    </a:srgbClr>
                  </a:outerShdw>
                </a:effectLst>
              </a:rPr>
              <a:t> </a:t>
            </a:r>
            <a:r>
              <a:rPr lang="ru-RU" sz="2400" dirty="0">
                <a:solidFill>
                  <a:schemeClr val="tx1"/>
                </a:solidFill>
              </a:rPr>
              <a:t>(</a:t>
            </a:r>
            <a:r>
              <a:rPr lang="en-US" sz="2400" dirty="0">
                <a:solidFill>
                  <a:schemeClr val="tx1"/>
                </a:solidFill>
              </a:rPr>
              <a:t>res </a:t>
            </a:r>
            <a:r>
              <a:rPr lang="en-US" sz="2400" dirty="0" err="1">
                <a:solidFill>
                  <a:schemeClr val="tx1"/>
                </a:solidFill>
              </a:rPr>
              <a:t>vindicatio</a:t>
            </a:r>
            <a:r>
              <a:rPr lang="en-US" sz="2400" dirty="0">
                <a:solidFill>
                  <a:schemeClr val="tx1"/>
                </a:solidFill>
              </a:rPr>
              <a:t>) </a:t>
            </a:r>
            <a:r>
              <a:rPr lang="ru-RU" sz="2400" dirty="0" err="1">
                <a:solidFill>
                  <a:schemeClr val="tx1"/>
                </a:solidFill>
              </a:rPr>
              <a:t>мав</a:t>
            </a:r>
            <a:r>
              <a:rPr lang="ru-RU" sz="2400" dirty="0">
                <a:solidFill>
                  <a:schemeClr val="tx1"/>
                </a:solidFill>
              </a:rPr>
              <a:t> </a:t>
            </a:r>
            <a:r>
              <a:rPr lang="ru-RU" sz="2400" dirty="0" err="1">
                <a:solidFill>
                  <a:schemeClr val="tx1"/>
                </a:solidFill>
              </a:rPr>
              <a:t>місце</a:t>
            </a:r>
            <a:r>
              <a:rPr lang="ru-RU" sz="2400" dirty="0">
                <a:solidFill>
                  <a:schemeClr val="tx1"/>
                </a:solidFill>
              </a:rPr>
              <a:t> </a:t>
            </a:r>
            <a:r>
              <a:rPr lang="ru-RU" sz="2400" dirty="0" err="1">
                <a:solidFill>
                  <a:schemeClr val="tx1"/>
                </a:solidFill>
              </a:rPr>
              <a:t>тоді</a:t>
            </a:r>
            <a:r>
              <a:rPr lang="ru-RU" sz="2400" dirty="0">
                <a:solidFill>
                  <a:schemeClr val="tx1"/>
                </a:solidFill>
              </a:rPr>
              <a:t>, коли одна особа заявляла, </a:t>
            </a:r>
            <a:r>
              <a:rPr lang="ru-RU" sz="2400" dirty="0" err="1">
                <a:solidFill>
                  <a:schemeClr val="tx1"/>
                </a:solidFill>
              </a:rPr>
              <a:t>що</a:t>
            </a:r>
            <a:r>
              <a:rPr lang="ru-RU" sz="2400" dirty="0">
                <a:solidFill>
                  <a:schemeClr val="tx1"/>
                </a:solidFill>
              </a:rPr>
              <a:t> є </a:t>
            </a:r>
            <a:r>
              <a:rPr lang="ru-RU" sz="2400" dirty="0" err="1">
                <a:solidFill>
                  <a:schemeClr val="tx1"/>
                </a:solidFill>
              </a:rPr>
              <a:t>власником</a:t>
            </a:r>
            <a:r>
              <a:rPr lang="ru-RU" sz="2400" dirty="0">
                <a:solidFill>
                  <a:schemeClr val="tx1"/>
                </a:solidFill>
              </a:rPr>
              <a:t> майна, яке </a:t>
            </a:r>
            <a:r>
              <a:rPr lang="ru-RU" sz="2400" dirty="0" err="1">
                <a:solidFill>
                  <a:schemeClr val="tx1"/>
                </a:solidFill>
              </a:rPr>
              <a:t>перебуває</a:t>
            </a:r>
            <a:r>
              <a:rPr lang="ru-RU" sz="2400" dirty="0">
                <a:solidFill>
                  <a:schemeClr val="tx1"/>
                </a:solidFill>
              </a:rPr>
              <a:t> в незаконному </a:t>
            </a:r>
            <a:r>
              <a:rPr lang="ru-RU" sz="2400" dirty="0" err="1">
                <a:solidFill>
                  <a:schemeClr val="tx1"/>
                </a:solidFill>
              </a:rPr>
              <a:t>володінні</a:t>
            </a:r>
            <a:r>
              <a:rPr lang="ru-RU" sz="2400" dirty="0">
                <a:solidFill>
                  <a:schemeClr val="tx1"/>
                </a:solidFill>
              </a:rPr>
              <a:t> </a:t>
            </a:r>
            <a:r>
              <a:rPr lang="ru-RU" sz="2400" dirty="0" err="1">
                <a:solidFill>
                  <a:schemeClr val="tx1"/>
                </a:solidFill>
              </a:rPr>
              <a:t>іншої</a:t>
            </a:r>
            <a:r>
              <a:rPr lang="ru-RU" sz="2400" dirty="0">
                <a:solidFill>
                  <a:schemeClr val="tx1"/>
                </a:solidFill>
              </a:rPr>
              <a:t> особи, і на </a:t>
            </a:r>
            <a:r>
              <a:rPr lang="ru-RU" sz="2400" dirty="0" err="1">
                <a:solidFill>
                  <a:schemeClr val="tx1"/>
                </a:solidFill>
              </a:rPr>
              <a:t>цій</a:t>
            </a:r>
            <a:r>
              <a:rPr lang="ru-RU" sz="2400" dirty="0">
                <a:solidFill>
                  <a:schemeClr val="tx1"/>
                </a:solidFill>
              </a:rPr>
              <a:t> </a:t>
            </a:r>
            <a:r>
              <a:rPr lang="ru-RU" sz="2400" dirty="0" err="1">
                <a:solidFill>
                  <a:schemeClr val="tx1"/>
                </a:solidFill>
              </a:rPr>
              <a:t>підставі</a:t>
            </a:r>
            <a:r>
              <a:rPr lang="ru-RU" sz="2400" dirty="0">
                <a:solidFill>
                  <a:schemeClr val="tx1"/>
                </a:solidFill>
              </a:rPr>
              <a:t> </a:t>
            </a:r>
            <a:r>
              <a:rPr lang="ru-RU" sz="2400" dirty="0" err="1">
                <a:solidFill>
                  <a:schemeClr val="tx1"/>
                </a:solidFill>
              </a:rPr>
              <a:t>вимагала</a:t>
            </a:r>
            <a:r>
              <a:rPr lang="ru-RU" sz="2400" dirty="0">
                <a:solidFill>
                  <a:schemeClr val="tx1"/>
                </a:solidFill>
              </a:rPr>
              <a:t> </a:t>
            </a:r>
            <a:r>
              <a:rPr lang="ru-RU" sz="2400" dirty="0" err="1">
                <a:solidFill>
                  <a:schemeClr val="tx1"/>
                </a:solidFill>
              </a:rPr>
              <a:t>повернення</a:t>
            </a:r>
            <a:r>
              <a:rPr lang="ru-RU" sz="2400" dirty="0">
                <a:solidFill>
                  <a:schemeClr val="tx1"/>
                </a:solidFill>
              </a:rPr>
              <a:t> майна. </a:t>
            </a:r>
            <a:endParaRPr lang="ru-RU" sz="2400" dirty="0" smtClean="0">
              <a:solidFill>
                <a:schemeClr val="tx1"/>
              </a:solidFill>
            </a:endParaRPr>
          </a:p>
          <a:p>
            <a:pPr algn="just"/>
            <a:r>
              <a:rPr lang="ru-RU" sz="2400" dirty="0" smtClean="0">
                <a:solidFill>
                  <a:schemeClr val="tx1"/>
                </a:solidFill>
              </a:rPr>
              <a:t>  </a:t>
            </a:r>
            <a:r>
              <a:rPr lang="ru-RU" sz="2400" b="1" u="sng" dirty="0" err="1">
                <a:solidFill>
                  <a:schemeClr val="tx1"/>
                </a:solidFill>
                <a:effectLst>
                  <a:outerShdw blurRad="38100" dist="38100" dir="2700000" algn="tl">
                    <a:srgbClr val="000000">
                      <a:alpha val="43137"/>
                    </a:srgbClr>
                  </a:outerShdw>
                </a:effectLst>
              </a:rPr>
              <a:t>Негаторний</a:t>
            </a:r>
            <a:r>
              <a:rPr lang="ru-RU" sz="2400" b="1" u="sng" dirty="0">
                <a:solidFill>
                  <a:schemeClr val="tx1"/>
                </a:solidFill>
                <a:effectLst>
                  <a:outerShdw blurRad="38100" dist="38100" dir="2700000" algn="tl">
                    <a:srgbClr val="000000">
                      <a:alpha val="43137"/>
                    </a:srgbClr>
                  </a:outerShdw>
                </a:effectLst>
              </a:rPr>
              <a:t> </a:t>
            </a:r>
            <a:r>
              <a:rPr lang="ru-RU" sz="2400" b="1" u="sng" dirty="0" err="1">
                <a:solidFill>
                  <a:schemeClr val="tx1"/>
                </a:solidFill>
                <a:effectLst>
                  <a:outerShdw blurRad="38100" dist="38100" dir="2700000" algn="tl">
                    <a:srgbClr val="000000">
                      <a:alpha val="43137"/>
                    </a:srgbClr>
                  </a:outerShdw>
                </a:effectLst>
              </a:rPr>
              <a:t>позов</a:t>
            </a:r>
            <a:r>
              <a:rPr lang="ru-RU" sz="2400" b="1" u="sng" dirty="0">
                <a:solidFill>
                  <a:schemeClr val="tx1"/>
                </a:solidFill>
                <a:effectLst>
                  <a:outerShdw blurRad="38100" dist="38100" dir="2700000" algn="tl">
                    <a:srgbClr val="000000">
                      <a:alpha val="43137"/>
                    </a:srgbClr>
                  </a:outerShdw>
                </a:effectLst>
              </a:rPr>
              <a:t> </a:t>
            </a:r>
            <a:r>
              <a:rPr lang="ru-RU" sz="2400" dirty="0">
                <a:solidFill>
                  <a:schemeClr val="tx1"/>
                </a:solidFill>
              </a:rPr>
              <a:t>(</a:t>
            </a:r>
            <a:r>
              <a:rPr lang="en-US" sz="2400" dirty="0" err="1">
                <a:solidFill>
                  <a:schemeClr val="tx1"/>
                </a:solidFill>
              </a:rPr>
              <a:t>actio</a:t>
            </a:r>
            <a:r>
              <a:rPr lang="en-US" sz="2400" dirty="0">
                <a:solidFill>
                  <a:schemeClr val="tx1"/>
                </a:solidFill>
              </a:rPr>
              <a:t> </a:t>
            </a:r>
            <a:r>
              <a:rPr lang="en-US" sz="2400" dirty="0" err="1">
                <a:solidFill>
                  <a:schemeClr val="tx1"/>
                </a:solidFill>
              </a:rPr>
              <a:t>negatoria</a:t>
            </a:r>
            <a:r>
              <a:rPr lang="en-US" sz="2400" dirty="0">
                <a:solidFill>
                  <a:schemeClr val="tx1"/>
                </a:solidFill>
              </a:rPr>
              <a:t>) </a:t>
            </a:r>
            <a:r>
              <a:rPr lang="ru-RU" sz="2400" dirty="0" err="1">
                <a:solidFill>
                  <a:schemeClr val="tx1"/>
                </a:solidFill>
              </a:rPr>
              <a:t>мав</a:t>
            </a:r>
            <a:r>
              <a:rPr lang="ru-RU" sz="2400" dirty="0">
                <a:solidFill>
                  <a:schemeClr val="tx1"/>
                </a:solidFill>
              </a:rPr>
              <a:t> </a:t>
            </a:r>
            <a:r>
              <a:rPr lang="ru-RU" sz="2400" dirty="0" err="1">
                <a:solidFill>
                  <a:schemeClr val="tx1"/>
                </a:solidFill>
              </a:rPr>
              <a:t>місце</a:t>
            </a:r>
            <a:r>
              <a:rPr lang="ru-RU" sz="2400" dirty="0">
                <a:solidFill>
                  <a:schemeClr val="tx1"/>
                </a:solidFill>
              </a:rPr>
              <a:t> в тому </a:t>
            </a:r>
            <a:r>
              <a:rPr lang="ru-RU" sz="2400" dirty="0" err="1">
                <a:solidFill>
                  <a:schemeClr val="tx1"/>
                </a:solidFill>
              </a:rPr>
              <a:t>разі</a:t>
            </a:r>
            <a:r>
              <a:rPr lang="ru-RU" sz="2400" dirty="0">
                <a:solidFill>
                  <a:schemeClr val="tx1"/>
                </a:solidFill>
              </a:rPr>
              <a:t>, коли </a:t>
            </a:r>
            <a:r>
              <a:rPr lang="ru-RU" sz="2400" dirty="0" err="1">
                <a:solidFill>
                  <a:schemeClr val="tx1"/>
                </a:solidFill>
              </a:rPr>
              <a:t>належне</a:t>
            </a:r>
            <a:r>
              <a:rPr lang="ru-RU" sz="2400" dirty="0">
                <a:solidFill>
                  <a:schemeClr val="tx1"/>
                </a:solidFill>
              </a:rPr>
              <a:t> </a:t>
            </a:r>
            <a:r>
              <a:rPr lang="ru-RU" sz="2400" dirty="0" err="1">
                <a:solidFill>
                  <a:schemeClr val="tx1"/>
                </a:solidFill>
              </a:rPr>
              <a:t>власнику</a:t>
            </a:r>
            <a:r>
              <a:rPr lang="ru-RU" sz="2400" dirty="0">
                <a:solidFill>
                  <a:schemeClr val="tx1"/>
                </a:solidFill>
              </a:rPr>
              <a:t> право не </a:t>
            </a:r>
            <a:r>
              <a:rPr lang="ru-RU" sz="2400" dirty="0" err="1">
                <a:solidFill>
                  <a:schemeClr val="tx1"/>
                </a:solidFill>
              </a:rPr>
              <a:t>піддавалося</a:t>
            </a:r>
            <a:r>
              <a:rPr lang="ru-RU" sz="2400" dirty="0">
                <a:solidFill>
                  <a:schemeClr val="tx1"/>
                </a:solidFill>
              </a:rPr>
              <a:t> </a:t>
            </a:r>
            <a:r>
              <a:rPr lang="ru-RU" sz="2400" dirty="0" err="1">
                <a:solidFill>
                  <a:schemeClr val="tx1"/>
                </a:solidFill>
              </a:rPr>
              <a:t>сумніву</a:t>
            </a:r>
            <a:r>
              <a:rPr lang="ru-RU" sz="2400" dirty="0">
                <a:solidFill>
                  <a:schemeClr val="tx1"/>
                </a:solidFill>
              </a:rPr>
              <a:t>, але </a:t>
            </a:r>
            <a:r>
              <a:rPr lang="ru-RU" sz="2400" dirty="0" err="1">
                <a:solidFill>
                  <a:schemeClr val="tx1"/>
                </a:solidFill>
              </a:rPr>
              <a:t>інші</a:t>
            </a:r>
            <a:r>
              <a:rPr lang="ru-RU" sz="2400" dirty="0">
                <a:solidFill>
                  <a:schemeClr val="tx1"/>
                </a:solidFill>
              </a:rPr>
              <a:t> особи </a:t>
            </a:r>
            <a:r>
              <a:rPr lang="ru-RU" sz="2400" dirty="0" err="1">
                <a:solidFill>
                  <a:schemeClr val="tx1"/>
                </a:solidFill>
              </a:rPr>
              <a:t>зазіхали</a:t>
            </a:r>
            <a:r>
              <a:rPr lang="ru-RU" sz="2400" dirty="0">
                <a:solidFill>
                  <a:schemeClr val="tx1"/>
                </a:solidFill>
              </a:rPr>
              <a:t> на те, </a:t>
            </a:r>
            <a:r>
              <a:rPr lang="ru-RU" sz="2400" dirty="0" err="1">
                <a:solidFill>
                  <a:schemeClr val="tx1"/>
                </a:solidFill>
              </a:rPr>
              <a:t>щоб</a:t>
            </a:r>
            <a:r>
              <a:rPr lang="ru-RU" sz="2400" dirty="0">
                <a:solidFill>
                  <a:schemeClr val="tx1"/>
                </a:solidFill>
              </a:rPr>
              <a:t> </a:t>
            </a:r>
            <a:r>
              <a:rPr lang="ru-RU" sz="2400" dirty="0" err="1">
                <a:solidFill>
                  <a:schemeClr val="tx1"/>
                </a:solidFill>
              </a:rPr>
              <a:t>користуватись</a:t>
            </a:r>
            <a:r>
              <a:rPr lang="ru-RU" sz="2400" dirty="0">
                <a:solidFill>
                  <a:schemeClr val="tx1"/>
                </a:solidFill>
              </a:rPr>
              <a:t> </a:t>
            </a:r>
            <a:r>
              <a:rPr lang="ru-RU" sz="2400" dirty="0" err="1">
                <a:solidFill>
                  <a:schemeClr val="tx1"/>
                </a:solidFill>
              </a:rPr>
              <a:t>цією</a:t>
            </a:r>
            <a:r>
              <a:rPr lang="ru-RU" sz="2400" dirty="0">
                <a:solidFill>
                  <a:schemeClr val="tx1"/>
                </a:solidFill>
              </a:rPr>
              <a:t> </a:t>
            </a:r>
            <a:r>
              <a:rPr lang="ru-RU" sz="2400" dirty="0" err="1">
                <a:solidFill>
                  <a:schemeClr val="tx1"/>
                </a:solidFill>
              </a:rPr>
              <a:t>власністю</a:t>
            </a:r>
            <a:r>
              <a:rPr lang="ru-RU" sz="2400" dirty="0">
                <a:solidFill>
                  <a:schemeClr val="tx1"/>
                </a:solidFill>
              </a:rPr>
              <a:t>, </a:t>
            </a:r>
            <a:r>
              <a:rPr lang="ru-RU" sz="2400" dirty="0" err="1">
                <a:solidFill>
                  <a:schemeClr val="tx1"/>
                </a:solidFill>
              </a:rPr>
              <a:t>начебто</a:t>
            </a:r>
            <a:r>
              <a:rPr lang="ru-RU" sz="2400" dirty="0">
                <a:solidFill>
                  <a:schemeClr val="tx1"/>
                </a:solidFill>
              </a:rPr>
              <a:t> </a:t>
            </a:r>
            <a:r>
              <a:rPr lang="ru-RU" sz="2400" dirty="0" err="1">
                <a:solidFill>
                  <a:schemeClr val="tx1"/>
                </a:solidFill>
              </a:rPr>
              <a:t>маючи</a:t>
            </a:r>
            <a:r>
              <a:rPr lang="ru-RU" sz="2400" dirty="0">
                <a:solidFill>
                  <a:schemeClr val="tx1"/>
                </a:solidFill>
              </a:rPr>
              <a:t> яке-</a:t>
            </a:r>
            <a:r>
              <a:rPr lang="ru-RU" sz="2400" dirty="0" err="1">
                <a:solidFill>
                  <a:schemeClr val="tx1"/>
                </a:solidFill>
              </a:rPr>
              <a:t>небудь</a:t>
            </a:r>
            <a:r>
              <a:rPr lang="ru-RU" sz="2400" dirty="0">
                <a:solidFill>
                  <a:schemeClr val="tx1"/>
                </a:solidFill>
              </a:rPr>
              <a:t> право на </a:t>
            </a:r>
            <a:r>
              <a:rPr lang="ru-RU" sz="2400" dirty="0" err="1">
                <a:solidFill>
                  <a:schemeClr val="tx1"/>
                </a:solidFill>
              </a:rPr>
              <a:t>чужу</a:t>
            </a:r>
            <a:r>
              <a:rPr lang="ru-RU" sz="2400" dirty="0">
                <a:solidFill>
                  <a:schemeClr val="tx1"/>
                </a:solidFill>
              </a:rPr>
              <a:t> </a:t>
            </a:r>
            <a:r>
              <a:rPr lang="ru-RU" sz="2400" dirty="0" err="1">
                <a:solidFill>
                  <a:schemeClr val="tx1"/>
                </a:solidFill>
              </a:rPr>
              <a:t>річ</a:t>
            </a:r>
            <a:r>
              <a:rPr lang="ru-RU" sz="2400" dirty="0">
                <a:solidFill>
                  <a:schemeClr val="tx1"/>
                </a:solidFill>
              </a:rPr>
              <a:t> </a:t>
            </a:r>
            <a:r>
              <a:rPr lang="ru-RU" sz="2400" dirty="0" err="1">
                <a:solidFill>
                  <a:schemeClr val="tx1"/>
                </a:solidFill>
              </a:rPr>
              <a:t>володінні</a:t>
            </a:r>
            <a:r>
              <a:rPr lang="ru-RU" sz="2400" dirty="0">
                <a:solidFill>
                  <a:schemeClr val="tx1"/>
                </a:solidFill>
              </a:rPr>
              <a:t> </a:t>
            </a:r>
            <a:r>
              <a:rPr lang="ru-RU" sz="2400" dirty="0" err="1">
                <a:solidFill>
                  <a:schemeClr val="tx1"/>
                </a:solidFill>
              </a:rPr>
              <a:t>іншої</a:t>
            </a:r>
            <a:r>
              <a:rPr lang="ru-RU" sz="2400" dirty="0">
                <a:solidFill>
                  <a:schemeClr val="tx1"/>
                </a:solidFill>
              </a:rPr>
              <a:t> особи, і на </a:t>
            </a:r>
            <a:r>
              <a:rPr lang="ru-RU" sz="2400" dirty="0" err="1">
                <a:solidFill>
                  <a:schemeClr val="tx1"/>
                </a:solidFill>
              </a:rPr>
              <a:t>цій</a:t>
            </a:r>
            <a:r>
              <a:rPr lang="ru-RU" sz="2400" dirty="0">
                <a:solidFill>
                  <a:schemeClr val="tx1"/>
                </a:solidFill>
              </a:rPr>
              <a:t> </a:t>
            </a:r>
            <a:r>
              <a:rPr lang="ru-RU" sz="2400" dirty="0" err="1">
                <a:solidFill>
                  <a:schemeClr val="tx1"/>
                </a:solidFill>
              </a:rPr>
              <a:t>підставі</a:t>
            </a:r>
            <a:r>
              <a:rPr lang="ru-RU" sz="2400" dirty="0">
                <a:solidFill>
                  <a:schemeClr val="tx1"/>
                </a:solidFill>
              </a:rPr>
              <a:t> </a:t>
            </a:r>
            <a:r>
              <a:rPr lang="ru-RU" sz="2400" dirty="0" err="1">
                <a:solidFill>
                  <a:schemeClr val="tx1"/>
                </a:solidFill>
              </a:rPr>
              <a:t>вимагала</a:t>
            </a:r>
            <a:r>
              <a:rPr lang="ru-RU" sz="2400" dirty="0">
                <a:solidFill>
                  <a:schemeClr val="tx1"/>
                </a:solidFill>
              </a:rPr>
              <a:t> </a:t>
            </a:r>
            <a:r>
              <a:rPr lang="ru-RU" sz="2400" dirty="0" err="1">
                <a:solidFill>
                  <a:schemeClr val="tx1"/>
                </a:solidFill>
              </a:rPr>
              <a:t>повернення</a:t>
            </a:r>
            <a:r>
              <a:rPr lang="ru-RU" sz="2400" dirty="0">
                <a:solidFill>
                  <a:schemeClr val="tx1"/>
                </a:solidFill>
              </a:rPr>
              <a:t> майна</a:t>
            </a:r>
            <a:r>
              <a:rPr lang="ru-RU" sz="2400" dirty="0" smtClean="0">
                <a:solidFill>
                  <a:schemeClr val="tx1"/>
                </a:solidFill>
              </a:rPr>
              <a:t>.</a:t>
            </a:r>
          </a:p>
          <a:p>
            <a:pPr algn="just"/>
            <a:r>
              <a:rPr lang="ru-RU" sz="2400" b="1" u="sng" dirty="0" smtClean="0">
                <a:solidFill>
                  <a:schemeClr val="tx1"/>
                </a:solidFill>
                <a:effectLst>
                  <a:outerShdw blurRad="38100" dist="38100" dir="2700000" algn="tl">
                    <a:srgbClr val="000000">
                      <a:alpha val="43137"/>
                    </a:srgbClr>
                  </a:outerShdw>
                </a:effectLst>
              </a:rPr>
              <a:t> </a:t>
            </a:r>
            <a:endParaRPr lang="ru-RU" sz="2400" dirty="0">
              <a:solidFill>
                <a:schemeClr val="tx1"/>
              </a:solidFill>
            </a:endParaRPr>
          </a:p>
        </p:txBody>
      </p:sp>
      <p:graphicFrame>
        <p:nvGraphicFramePr>
          <p:cNvPr id="4" name="Схема 3"/>
          <p:cNvGraphicFramePr/>
          <p:nvPr>
            <p:extLst>
              <p:ext uri="{D42A27DB-BD31-4B8C-83A1-F6EECF244321}">
                <p14:modId xmlns:p14="http://schemas.microsoft.com/office/powerpoint/2010/main" val="948656637"/>
              </p:ext>
            </p:extLst>
          </p:nvPr>
        </p:nvGraphicFramePr>
        <p:xfrm>
          <a:off x="7272451" y="1318161"/>
          <a:ext cx="4579124" cy="5045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6910681"/>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5" name="Стрелка углом вверх 4"/>
          <p:cNvSpPr/>
          <p:nvPr/>
        </p:nvSpPr>
        <p:spPr>
          <a:xfrm rot="5400000">
            <a:off x="8517576" y="3008446"/>
            <a:ext cx="1169720" cy="1199408"/>
          </a:xfrm>
          <a:prstGeom prst="bentUpArrow">
            <a:avLst/>
          </a:prstGeom>
          <a:solidFill>
            <a:schemeClr val="bg1">
              <a:lumMod val="75000"/>
            </a:schemeClr>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idx="4294967295"/>
          </p:nvPr>
        </p:nvSpPr>
        <p:spPr>
          <a:xfrm>
            <a:off x="1520041" y="344385"/>
            <a:ext cx="9923813" cy="1284720"/>
          </a:xfrm>
        </p:spPr>
        <p:txBody>
          <a:bodyPr/>
          <a:lstStyle/>
          <a:p>
            <a:r>
              <a:rPr lang="ru-RU" dirty="0"/>
              <a:t> </a:t>
            </a:r>
            <a:r>
              <a:rPr lang="ru-RU" sz="4400" b="1" dirty="0" err="1">
                <a:solidFill>
                  <a:schemeClr val="tx1"/>
                </a:solidFill>
              </a:rPr>
              <a:t>Способи</a:t>
            </a:r>
            <a:r>
              <a:rPr lang="ru-RU" sz="4400" b="1" dirty="0">
                <a:solidFill>
                  <a:schemeClr val="tx1"/>
                </a:solidFill>
              </a:rPr>
              <a:t> </a:t>
            </a:r>
            <a:r>
              <a:rPr lang="ru-RU" sz="4400" b="1" dirty="0" err="1">
                <a:solidFill>
                  <a:schemeClr val="tx1"/>
                </a:solidFill>
              </a:rPr>
              <a:t>захисту</a:t>
            </a:r>
            <a:r>
              <a:rPr lang="ru-RU" sz="4400" b="1" dirty="0">
                <a:solidFill>
                  <a:schemeClr val="tx1"/>
                </a:solidFill>
              </a:rPr>
              <a:t> права </a:t>
            </a:r>
            <a:r>
              <a:rPr lang="ru-RU" sz="4400" b="1" dirty="0" err="1">
                <a:solidFill>
                  <a:schemeClr val="tx1"/>
                </a:solidFill>
              </a:rPr>
              <a:t>власності</a:t>
            </a:r>
            <a:r>
              <a:rPr lang="ru-RU" sz="4400" b="1" dirty="0">
                <a:solidFill>
                  <a:schemeClr val="tx1"/>
                </a:solidFill>
              </a:rPr>
              <a:t> в </a:t>
            </a:r>
            <a:r>
              <a:rPr lang="ru-RU" sz="4400" b="1" dirty="0" err="1">
                <a:solidFill>
                  <a:schemeClr val="tx1"/>
                </a:solidFill>
              </a:rPr>
              <a:t>римському</a:t>
            </a:r>
            <a:r>
              <a:rPr lang="ru-RU" sz="4400" b="1" dirty="0">
                <a:solidFill>
                  <a:schemeClr val="tx1"/>
                </a:solidFill>
              </a:rPr>
              <a:t> </a:t>
            </a:r>
            <a:r>
              <a:rPr lang="ru-RU" sz="4400" b="1" dirty="0" err="1">
                <a:solidFill>
                  <a:schemeClr val="tx1"/>
                </a:solidFill>
              </a:rPr>
              <a:t>праві</a:t>
            </a:r>
            <a:r>
              <a:rPr lang="ru-RU" sz="4400" b="1" dirty="0">
                <a:solidFill>
                  <a:schemeClr val="tx1"/>
                </a:solidFill>
              </a:rPr>
              <a:t> </a:t>
            </a:r>
            <a:r>
              <a:rPr lang="ru-RU" sz="4400" b="1" dirty="0" smtClean="0">
                <a:solidFill>
                  <a:schemeClr val="tx1"/>
                </a:solidFill>
              </a:rPr>
              <a:t>:</a:t>
            </a:r>
            <a:endParaRPr lang="ru-RU" sz="4400" b="1" dirty="0">
              <a:solidFill>
                <a:schemeClr val="tx1"/>
              </a:solidFill>
            </a:endParaRPr>
          </a:p>
        </p:txBody>
      </p:sp>
      <p:sp>
        <p:nvSpPr>
          <p:cNvPr id="3" name="Объект 2"/>
          <p:cNvSpPr>
            <a:spLocks noGrp="1"/>
          </p:cNvSpPr>
          <p:nvPr>
            <p:ph idx="4294967295"/>
          </p:nvPr>
        </p:nvSpPr>
        <p:spPr>
          <a:xfrm>
            <a:off x="498764" y="1879229"/>
            <a:ext cx="6573838" cy="4627563"/>
          </a:xfrm>
        </p:spPr>
        <p:txBody>
          <a:bodyPr>
            <a:normAutofit/>
          </a:bodyPr>
          <a:lstStyle/>
          <a:p>
            <a:pPr algn="just"/>
            <a:r>
              <a:rPr lang="uk-UA" sz="2400" b="1" u="sng" dirty="0" err="1">
                <a:solidFill>
                  <a:schemeClr val="tx1">
                    <a:lumMod val="95000"/>
                    <a:lumOff val="5000"/>
                  </a:schemeClr>
                </a:solidFill>
              </a:rPr>
              <a:t>Публіціанський</a:t>
            </a:r>
            <a:r>
              <a:rPr lang="uk-UA" sz="2400" b="1" u="sng" dirty="0">
                <a:solidFill>
                  <a:schemeClr val="tx1">
                    <a:lumMod val="95000"/>
                    <a:lumOff val="5000"/>
                  </a:schemeClr>
                </a:solidFill>
              </a:rPr>
              <a:t> позов </a:t>
            </a:r>
            <a:r>
              <a:rPr lang="uk-UA" sz="2400" dirty="0">
                <a:solidFill>
                  <a:schemeClr val="tx1">
                    <a:lumMod val="95000"/>
                    <a:lumOff val="5000"/>
                  </a:schemeClr>
                </a:solidFill>
              </a:rPr>
              <a:t>застосовувався претором на захист </a:t>
            </a:r>
            <a:r>
              <a:rPr lang="uk-UA" sz="2400" dirty="0" err="1">
                <a:solidFill>
                  <a:schemeClr val="tx1">
                    <a:lumMod val="95000"/>
                    <a:lumOff val="5000"/>
                  </a:schemeClr>
                </a:solidFill>
              </a:rPr>
              <a:t>бонітар</a:t>
            </a:r>
            <a:r>
              <a:rPr lang="uk-UA" sz="2400" dirty="0">
                <a:solidFill>
                  <a:schemeClr val="tx1">
                    <a:lumMod val="95000"/>
                    <a:lumOff val="5000"/>
                  </a:schemeClr>
                </a:solidFill>
              </a:rPr>
              <a:t>-ного власника проти </a:t>
            </a:r>
            <a:r>
              <a:rPr lang="uk-UA" sz="2400" dirty="0" err="1">
                <a:solidFill>
                  <a:schemeClr val="tx1">
                    <a:lumMod val="95000"/>
                    <a:lumOff val="5000"/>
                  </a:schemeClr>
                </a:solidFill>
              </a:rPr>
              <a:t>квіритського</a:t>
            </a:r>
            <a:r>
              <a:rPr lang="uk-UA" sz="2400" dirty="0">
                <a:solidFill>
                  <a:schemeClr val="tx1">
                    <a:lumMod val="95000"/>
                    <a:lumOff val="5000"/>
                  </a:schemeClr>
                </a:solidFill>
              </a:rPr>
              <a:t>, такий як </a:t>
            </a:r>
            <a:r>
              <a:rPr lang="uk-UA" sz="2400" dirty="0" err="1">
                <a:solidFill>
                  <a:schemeClr val="tx1">
                    <a:lumMod val="95000"/>
                    <a:lumOff val="5000"/>
                  </a:schemeClr>
                </a:solidFill>
              </a:rPr>
              <a:t>віндикаційний</a:t>
            </a:r>
            <a:r>
              <a:rPr lang="uk-UA" sz="2400" dirty="0">
                <a:solidFill>
                  <a:schemeClr val="tx1">
                    <a:lumMod val="95000"/>
                    <a:lumOff val="5000"/>
                  </a:schemeClr>
                </a:solidFill>
              </a:rPr>
              <a:t>, для захис­ту будь-якого добросовісного </a:t>
            </a:r>
            <a:r>
              <a:rPr lang="uk-UA" sz="2400" dirty="0" smtClean="0">
                <a:solidFill>
                  <a:schemeClr val="tx1">
                    <a:lumMod val="95000"/>
                    <a:lumOff val="5000"/>
                  </a:schemeClr>
                </a:solidFill>
              </a:rPr>
              <a:t>володіння</a:t>
            </a:r>
          </a:p>
          <a:p>
            <a:pPr algn="just"/>
            <a:r>
              <a:rPr lang="ru-RU" sz="2400" b="1" u="sng" dirty="0" err="1">
                <a:solidFill>
                  <a:schemeClr val="tx1">
                    <a:lumMod val="95000"/>
                    <a:lumOff val="5000"/>
                  </a:schemeClr>
                </a:solidFill>
              </a:rPr>
              <a:t>Прогібіторний</a:t>
            </a:r>
            <a:r>
              <a:rPr lang="ru-RU" sz="2400" b="1" u="sng" dirty="0">
                <a:solidFill>
                  <a:schemeClr val="tx1">
                    <a:lumMod val="95000"/>
                    <a:lumOff val="5000"/>
                  </a:schemeClr>
                </a:solidFill>
              </a:rPr>
              <a:t> </a:t>
            </a:r>
            <a:r>
              <a:rPr lang="ru-RU" sz="2400" b="1" u="sng" dirty="0" err="1">
                <a:solidFill>
                  <a:schemeClr val="tx1">
                    <a:lumMod val="95000"/>
                    <a:lumOff val="5000"/>
                  </a:schemeClr>
                </a:solidFill>
              </a:rPr>
              <a:t>позов</a:t>
            </a:r>
            <a:r>
              <a:rPr lang="ru-RU" sz="2400" b="1" u="sng" dirty="0">
                <a:solidFill>
                  <a:schemeClr val="tx1">
                    <a:lumMod val="95000"/>
                    <a:lumOff val="5000"/>
                  </a:schemeClr>
                </a:solidFill>
              </a:rPr>
              <a:t> </a:t>
            </a:r>
            <a:r>
              <a:rPr lang="ru-RU" sz="2400" dirty="0">
                <a:solidFill>
                  <a:schemeClr val="tx1">
                    <a:lumMod val="95000"/>
                    <a:lumOff val="5000"/>
                  </a:schemeClr>
                </a:solidFill>
              </a:rPr>
              <a:t>(</a:t>
            </a:r>
            <a:r>
              <a:rPr lang="en-US" sz="2400" dirty="0" err="1">
                <a:solidFill>
                  <a:schemeClr val="tx1">
                    <a:lumMod val="95000"/>
                    <a:lumOff val="5000"/>
                  </a:schemeClr>
                </a:solidFill>
              </a:rPr>
              <a:t>actio</a:t>
            </a:r>
            <a:r>
              <a:rPr lang="en-US" sz="2400" dirty="0">
                <a:solidFill>
                  <a:schemeClr val="tx1">
                    <a:lumMod val="95000"/>
                    <a:lumOff val="5000"/>
                  </a:schemeClr>
                </a:solidFill>
              </a:rPr>
              <a:t> </a:t>
            </a:r>
            <a:r>
              <a:rPr lang="en-US" sz="2400" dirty="0" err="1">
                <a:solidFill>
                  <a:schemeClr val="tx1">
                    <a:lumMod val="95000"/>
                    <a:lumOff val="5000"/>
                  </a:schemeClr>
                </a:solidFill>
              </a:rPr>
              <a:t>prohibitoria</a:t>
            </a:r>
            <a:r>
              <a:rPr lang="en-US" sz="2400" dirty="0">
                <a:solidFill>
                  <a:schemeClr val="tx1">
                    <a:lumMod val="95000"/>
                    <a:lumOff val="5000"/>
                  </a:schemeClr>
                </a:solidFill>
              </a:rPr>
              <a:t>) — </a:t>
            </a:r>
            <a:r>
              <a:rPr lang="ru-RU" sz="2400" dirty="0" err="1">
                <a:solidFill>
                  <a:schemeClr val="tx1">
                    <a:lumMod val="95000"/>
                    <a:lumOff val="5000"/>
                  </a:schemeClr>
                </a:solidFill>
              </a:rPr>
              <a:t>позов</a:t>
            </a:r>
            <a:r>
              <a:rPr lang="ru-RU" sz="2400" dirty="0">
                <a:solidFill>
                  <a:schemeClr val="tx1">
                    <a:lumMod val="95000"/>
                    <a:lumOff val="5000"/>
                  </a:schemeClr>
                </a:solidFill>
              </a:rPr>
              <a:t> про </a:t>
            </a:r>
            <a:r>
              <a:rPr lang="ru-RU" sz="2400" dirty="0" err="1">
                <a:solidFill>
                  <a:schemeClr val="tx1">
                    <a:lumMod val="95000"/>
                    <a:lumOff val="5000"/>
                  </a:schemeClr>
                </a:solidFill>
              </a:rPr>
              <a:t>заборону</a:t>
            </a:r>
            <a:r>
              <a:rPr lang="ru-RU" sz="2400" dirty="0">
                <a:solidFill>
                  <a:schemeClr val="tx1">
                    <a:lumMod val="95000"/>
                    <a:lumOff val="5000"/>
                  </a:schemeClr>
                </a:solidFill>
              </a:rPr>
              <a:t> (лат. </a:t>
            </a:r>
            <a:r>
              <a:rPr lang="en-US" sz="2400" dirty="0" err="1">
                <a:solidFill>
                  <a:schemeClr val="tx1">
                    <a:lumMod val="95000"/>
                    <a:lumOff val="5000"/>
                  </a:schemeClr>
                </a:solidFill>
              </a:rPr>
              <a:t>prohibere</a:t>
            </a:r>
            <a:r>
              <a:rPr lang="en-US" sz="2400" dirty="0">
                <a:solidFill>
                  <a:schemeClr val="tx1">
                    <a:lumMod val="95000"/>
                    <a:lumOff val="5000"/>
                  </a:schemeClr>
                </a:solidFill>
              </a:rPr>
              <a:t> — </a:t>
            </a:r>
            <a:r>
              <a:rPr lang="ru-RU" sz="2400" dirty="0" err="1">
                <a:solidFill>
                  <a:schemeClr val="tx1">
                    <a:lumMod val="95000"/>
                    <a:lumOff val="5000"/>
                  </a:schemeClr>
                </a:solidFill>
              </a:rPr>
              <a:t>забороняти</a:t>
            </a:r>
            <a:r>
              <a:rPr lang="ru-RU" sz="2400" dirty="0">
                <a:solidFill>
                  <a:schemeClr val="tx1">
                    <a:lumMod val="95000"/>
                    <a:lumOff val="5000"/>
                  </a:schemeClr>
                </a:solidFill>
              </a:rPr>
              <a:t>), </a:t>
            </a:r>
            <a:r>
              <a:rPr lang="ru-RU" sz="2400" dirty="0" err="1">
                <a:solidFill>
                  <a:schemeClr val="tx1">
                    <a:lumMod val="95000"/>
                    <a:lumOff val="5000"/>
                  </a:schemeClr>
                </a:solidFill>
              </a:rPr>
              <a:t>застосовувався</a:t>
            </a:r>
            <a:r>
              <a:rPr lang="ru-RU" sz="2400" dirty="0">
                <a:solidFill>
                  <a:schemeClr val="tx1">
                    <a:lumMod val="95000"/>
                    <a:lumOff val="5000"/>
                  </a:schemeClr>
                </a:solidFill>
              </a:rPr>
              <a:t> в </a:t>
            </a:r>
            <a:r>
              <a:rPr lang="ru-RU" sz="2400" dirty="0" err="1">
                <a:solidFill>
                  <a:schemeClr val="tx1">
                    <a:lumMod val="95000"/>
                    <a:lumOff val="5000"/>
                  </a:schemeClr>
                </a:solidFill>
              </a:rPr>
              <a:t>разі</a:t>
            </a:r>
            <a:r>
              <a:rPr lang="ru-RU" sz="2400" dirty="0">
                <a:solidFill>
                  <a:schemeClr val="tx1">
                    <a:lumMod val="95000"/>
                    <a:lumOff val="5000"/>
                  </a:schemeClr>
                </a:solidFill>
              </a:rPr>
              <a:t>, </a:t>
            </a:r>
            <a:r>
              <a:rPr lang="ru-RU" sz="2400" dirty="0" err="1">
                <a:solidFill>
                  <a:schemeClr val="tx1">
                    <a:lumMod val="95000"/>
                    <a:lumOff val="5000"/>
                  </a:schemeClr>
                </a:solidFill>
              </a:rPr>
              <a:t>якщо</a:t>
            </a:r>
            <a:r>
              <a:rPr lang="ru-RU" sz="2400" dirty="0">
                <a:solidFill>
                  <a:schemeClr val="tx1">
                    <a:lumMod val="95000"/>
                    <a:lumOff val="5000"/>
                  </a:schemeClr>
                </a:solidFill>
              </a:rPr>
              <a:t> </a:t>
            </a:r>
            <a:r>
              <a:rPr lang="ru-RU" sz="2400" dirty="0" err="1">
                <a:solidFill>
                  <a:schemeClr val="tx1">
                    <a:lumMod val="95000"/>
                    <a:lumOff val="5000"/>
                  </a:schemeClr>
                </a:solidFill>
              </a:rPr>
              <a:t>треті</a:t>
            </a:r>
            <a:r>
              <a:rPr lang="ru-RU" sz="2400" dirty="0">
                <a:solidFill>
                  <a:schemeClr val="tx1">
                    <a:lumMod val="95000"/>
                    <a:lumOff val="5000"/>
                  </a:schemeClr>
                </a:solidFill>
              </a:rPr>
              <a:t> особи, </a:t>
            </a:r>
            <a:r>
              <a:rPr lang="ru-RU" sz="2400" dirty="0" err="1">
                <a:solidFill>
                  <a:schemeClr val="tx1">
                    <a:lumMod val="95000"/>
                    <a:lumOff val="5000"/>
                  </a:schemeClr>
                </a:solidFill>
              </a:rPr>
              <a:t>які</a:t>
            </a:r>
            <a:r>
              <a:rPr lang="ru-RU" sz="2400" dirty="0">
                <a:solidFill>
                  <a:schemeClr val="tx1">
                    <a:lumMod val="95000"/>
                    <a:lumOff val="5000"/>
                  </a:schemeClr>
                </a:solidFill>
              </a:rPr>
              <a:t> не </a:t>
            </a:r>
            <a:r>
              <a:rPr lang="ru-RU" sz="2400" dirty="0" err="1">
                <a:solidFill>
                  <a:schemeClr val="tx1">
                    <a:lumMod val="95000"/>
                    <a:lumOff val="5000"/>
                  </a:schemeClr>
                </a:solidFill>
              </a:rPr>
              <a:t>зазіхали</a:t>
            </a:r>
            <a:r>
              <a:rPr lang="ru-RU" sz="2400" dirty="0">
                <a:solidFill>
                  <a:schemeClr val="tx1">
                    <a:lumMod val="95000"/>
                    <a:lumOff val="5000"/>
                  </a:schemeClr>
                </a:solidFill>
              </a:rPr>
              <a:t> на </a:t>
            </a:r>
            <a:r>
              <a:rPr lang="ru-RU" sz="2400" dirty="0" err="1">
                <a:solidFill>
                  <a:schemeClr val="tx1">
                    <a:lumMod val="95000"/>
                    <a:lumOff val="5000"/>
                  </a:schemeClr>
                </a:solidFill>
              </a:rPr>
              <a:t>чуже</a:t>
            </a:r>
            <a:r>
              <a:rPr lang="ru-RU" sz="2400" dirty="0">
                <a:solidFill>
                  <a:schemeClr val="tx1">
                    <a:lumMod val="95000"/>
                    <a:lumOff val="5000"/>
                  </a:schemeClr>
                </a:solidFill>
              </a:rPr>
              <a:t> </a:t>
            </a:r>
            <a:r>
              <a:rPr lang="ru-RU" sz="2400" dirty="0" err="1">
                <a:solidFill>
                  <a:schemeClr val="tx1">
                    <a:lumMod val="95000"/>
                    <a:lumOff val="5000"/>
                  </a:schemeClr>
                </a:solidFill>
              </a:rPr>
              <a:t>майно</a:t>
            </a:r>
            <a:r>
              <a:rPr lang="ru-RU" sz="2400" dirty="0">
                <a:solidFill>
                  <a:schemeClr val="tx1">
                    <a:lumMod val="95000"/>
                    <a:lumOff val="5000"/>
                  </a:schemeClr>
                </a:solidFill>
              </a:rPr>
              <a:t> </a:t>
            </a:r>
            <a:r>
              <a:rPr lang="ru-RU" sz="2400" dirty="0" err="1">
                <a:solidFill>
                  <a:schemeClr val="tx1">
                    <a:lumMod val="95000"/>
                    <a:lumOff val="5000"/>
                  </a:schemeClr>
                </a:solidFill>
              </a:rPr>
              <a:t>ні</a:t>
            </a:r>
            <a:r>
              <a:rPr lang="ru-RU" sz="2400" dirty="0">
                <a:solidFill>
                  <a:schemeClr val="tx1">
                    <a:lumMod val="95000"/>
                    <a:lumOff val="5000"/>
                  </a:schemeClr>
                </a:solidFill>
              </a:rPr>
              <a:t> в </a:t>
            </a:r>
            <a:r>
              <a:rPr lang="ru-RU" sz="2400" dirty="0" err="1">
                <a:solidFill>
                  <a:schemeClr val="tx1">
                    <a:lumMod val="95000"/>
                    <a:lumOff val="5000"/>
                  </a:schemeClr>
                </a:solidFill>
              </a:rPr>
              <a:t>цілому</a:t>
            </a:r>
            <a:r>
              <a:rPr lang="ru-RU" sz="2400" dirty="0">
                <a:solidFill>
                  <a:schemeClr val="tx1">
                    <a:lumMod val="95000"/>
                    <a:lumOff val="5000"/>
                  </a:schemeClr>
                </a:solidFill>
              </a:rPr>
              <a:t>, </a:t>
            </a:r>
            <a:r>
              <a:rPr lang="ru-RU" sz="2400" dirty="0" err="1">
                <a:solidFill>
                  <a:schemeClr val="tx1">
                    <a:lumMod val="95000"/>
                    <a:lumOff val="5000"/>
                  </a:schemeClr>
                </a:solidFill>
              </a:rPr>
              <a:t>ні</a:t>
            </a:r>
            <a:r>
              <a:rPr lang="ru-RU" sz="2400" dirty="0">
                <a:solidFill>
                  <a:schemeClr val="tx1">
                    <a:lumMod val="95000"/>
                    <a:lumOff val="5000"/>
                  </a:schemeClr>
                </a:solidFill>
              </a:rPr>
              <a:t> в рамках </a:t>
            </a:r>
            <a:r>
              <a:rPr lang="ru-RU" sz="2400" dirty="0" err="1">
                <a:solidFill>
                  <a:schemeClr val="tx1">
                    <a:lumMod val="95000"/>
                    <a:lumOff val="5000"/>
                  </a:schemeClr>
                </a:solidFill>
              </a:rPr>
              <a:t>обмеженого</a:t>
            </a:r>
            <a:r>
              <a:rPr lang="ru-RU" sz="2400" dirty="0">
                <a:solidFill>
                  <a:schemeClr val="tx1">
                    <a:lumMod val="95000"/>
                    <a:lumOff val="5000"/>
                  </a:schemeClr>
                </a:solidFill>
              </a:rPr>
              <a:t> права, </a:t>
            </a:r>
            <a:r>
              <a:rPr lang="ru-RU" sz="2400" dirty="0" err="1">
                <a:solidFill>
                  <a:schemeClr val="tx1">
                    <a:lumMod val="95000"/>
                    <a:lumOff val="5000"/>
                  </a:schemeClr>
                </a:solidFill>
              </a:rPr>
              <a:t>проте</a:t>
            </a:r>
            <a:r>
              <a:rPr lang="ru-RU" sz="2400" dirty="0">
                <a:solidFill>
                  <a:schemeClr val="tx1">
                    <a:lumMod val="95000"/>
                    <a:lumOff val="5000"/>
                  </a:schemeClr>
                </a:solidFill>
              </a:rPr>
              <a:t> </a:t>
            </a:r>
            <a:r>
              <a:rPr lang="ru-RU" sz="2400" dirty="0" err="1">
                <a:solidFill>
                  <a:schemeClr val="tx1">
                    <a:lumMod val="95000"/>
                    <a:lumOff val="5000"/>
                  </a:schemeClr>
                </a:solidFill>
              </a:rPr>
              <a:t>своєю</a:t>
            </a:r>
            <a:r>
              <a:rPr lang="ru-RU" sz="2400" dirty="0">
                <a:solidFill>
                  <a:schemeClr val="tx1">
                    <a:lumMod val="95000"/>
                    <a:lumOff val="5000"/>
                  </a:schemeClr>
                </a:solidFill>
              </a:rPr>
              <a:t> </a:t>
            </a:r>
            <a:r>
              <a:rPr lang="ru-RU" sz="2400" dirty="0" err="1">
                <a:solidFill>
                  <a:schemeClr val="tx1">
                    <a:lumMod val="95000"/>
                    <a:lumOff val="5000"/>
                  </a:schemeClr>
                </a:solidFill>
              </a:rPr>
              <a:t>поведінкою</a:t>
            </a:r>
            <a:r>
              <a:rPr lang="ru-RU" sz="2400" dirty="0">
                <a:solidFill>
                  <a:schemeClr val="tx1">
                    <a:lumMod val="95000"/>
                    <a:lumOff val="5000"/>
                  </a:schemeClr>
                </a:solidFill>
              </a:rPr>
              <a:t> </a:t>
            </a:r>
            <a:r>
              <a:rPr lang="ru-RU" sz="2400" dirty="0" err="1">
                <a:solidFill>
                  <a:schemeClr val="tx1">
                    <a:lumMod val="95000"/>
                    <a:lumOff val="5000"/>
                  </a:schemeClr>
                </a:solidFill>
              </a:rPr>
              <a:t>заважали</a:t>
            </a:r>
            <a:r>
              <a:rPr lang="ru-RU" sz="2400" dirty="0">
                <a:solidFill>
                  <a:schemeClr val="tx1">
                    <a:lumMod val="95000"/>
                    <a:lumOff val="5000"/>
                  </a:schemeClr>
                </a:solidFill>
              </a:rPr>
              <a:t> </a:t>
            </a:r>
            <a:r>
              <a:rPr lang="ru-RU" sz="2400" dirty="0" err="1">
                <a:solidFill>
                  <a:schemeClr val="tx1">
                    <a:lumMod val="95000"/>
                    <a:lumOff val="5000"/>
                  </a:schemeClr>
                </a:solidFill>
              </a:rPr>
              <a:t>власнику</a:t>
            </a:r>
            <a:r>
              <a:rPr lang="ru-RU" sz="2400" dirty="0">
                <a:solidFill>
                  <a:schemeClr val="tx1">
                    <a:lumMod val="95000"/>
                    <a:lumOff val="5000"/>
                  </a:schemeClr>
                </a:solidFill>
              </a:rPr>
              <a:t> нормально </a:t>
            </a:r>
            <a:r>
              <a:rPr lang="ru-RU" sz="2400" dirty="0" err="1">
                <a:solidFill>
                  <a:schemeClr val="tx1">
                    <a:lumMod val="95000"/>
                    <a:lumOff val="5000"/>
                  </a:schemeClr>
                </a:solidFill>
              </a:rPr>
              <a:t>користуватися</a:t>
            </a:r>
            <a:r>
              <a:rPr lang="ru-RU" sz="2400" dirty="0">
                <a:solidFill>
                  <a:schemeClr val="tx1">
                    <a:lumMod val="95000"/>
                    <a:lumOff val="5000"/>
                  </a:schemeClr>
                </a:solidFill>
              </a:rPr>
              <a:t> </a:t>
            </a:r>
            <a:r>
              <a:rPr lang="ru-RU" sz="2400" dirty="0" err="1">
                <a:solidFill>
                  <a:schemeClr val="tx1">
                    <a:lumMod val="95000"/>
                    <a:lumOff val="5000"/>
                  </a:schemeClr>
                </a:solidFill>
              </a:rPr>
              <a:t>майном</a:t>
            </a:r>
            <a:r>
              <a:rPr lang="ru-RU" sz="2400" dirty="0">
                <a:solidFill>
                  <a:schemeClr val="tx1">
                    <a:lumMod val="95000"/>
                    <a:lumOff val="5000"/>
                  </a:schemeClr>
                </a:solidFill>
              </a:rPr>
              <a:t>.</a:t>
            </a:r>
          </a:p>
        </p:txBody>
      </p:sp>
      <p:graphicFrame>
        <p:nvGraphicFramePr>
          <p:cNvPr id="4" name="Схема 3"/>
          <p:cNvGraphicFramePr/>
          <p:nvPr>
            <p:extLst>
              <p:ext uri="{D42A27DB-BD31-4B8C-83A1-F6EECF244321}">
                <p14:modId xmlns:p14="http://schemas.microsoft.com/office/powerpoint/2010/main" val="217736149"/>
              </p:ext>
            </p:extLst>
          </p:nvPr>
        </p:nvGraphicFramePr>
        <p:xfrm>
          <a:off x="7272450" y="1435418"/>
          <a:ext cx="5335187" cy="4928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Скругленный прямоугольник 5"/>
          <p:cNvSpPr/>
          <p:nvPr/>
        </p:nvSpPr>
        <p:spPr>
          <a:xfrm>
            <a:off x="9535885" y="3918857"/>
            <a:ext cx="2185060" cy="1531917"/>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uk-UA" sz="2000" b="1" dirty="0" err="1" smtClean="0"/>
              <a:t>Прогібіторний</a:t>
            </a:r>
            <a:r>
              <a:rPr lang="uk-UA" sz="2000" b="1" dirty="0" smtClean="0"/>
              <a:t> позов</a:t>
            </a:r>
            <a:endParaRPr lang="ru-RU" sz="2000" b="1" dirty="0"/>
          </a:p>
        </p:txBody>
      </p:sp>
    </p:spTree>
    <p:extLst>
      <p:ext uri="{BB962C8B-B14F-4D97-AF65-F5344CB8AC3E}">
        <p14:creationId xmlns:p14="http://schemas.microsoft.com/office/powerpoint/2010/main" val="310209313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6000" b="-6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950026" y="1384050"/>
            <a:ext cx="10438410" cy="2246769"/>
          </a:xfrm>
          <a:prstGeom prst="rect">
            <a:avLst/>
          </a:prstGeom>
        </p:spPr>
        <p:txBody>
          <a:bodyPr wrap="square">
            <a:spAutoFit/>
          </a:bodyPr>
          <a:lstStyle/>
          <a:p>
            <a:pPr algn="ctr"/>
            <a:r>
              <a:rPr lang="uk-UA" sz="2800" b="1" dirty="0" smtClean="0">
                <a:latin typeface="Times New Roman" pitchFamily="18" charset="0"/>
                <a:cs typeface="Times New Roman" pitchFamily="18" charset="0"/>
              </a:rPr>
              <a:t>Отже, право </a:t>
            </a:r>
            <a:r>
              <a:rPr lang="uk-UA" sz="2800" b="1" dirty="0">
                <a:latin typeface="Times New Roman" pitchFamily="18" charset="0"/>
                <a:cs typeface="Times New Roman" pitchFamily="18" charset="0"/>
              </a:rPr>
              <a:t>власності </a:t>
            </a:r>
            <a:r>
              <a:rPr lang="uk-UA" sz="2800" b="1" dirty="0" smtClean="0">
                <a:latin typeface="Times New Roman" pitchFamily="18" charset="0"/>
                <a:cs typeface="Times New Roman" pitchFamily="18" charset="0"/>
              </a:rPr>
              <a:t>у римському приватному праві </a:t>
            </a:r>
            <a:r>
              <a:rPr lang="uk-UA" sz="2800" b="1" dirty="0">
                <a:latin typeface="Times New Roman" pitchFamily="18" charset="0"/>
                <a:cs typeface="Times New Roman" pitchFamily="18" charset="0"/>
              </a:rPr>
              <a:t>дає відповідному </a:t>
            </a:r>
            <a:r>
              <a:rPr lang="uk-UA" sz="2800" b="1" dirty="0" smtClean="0">
                <a:latin typeface="Times New Roman" pitchFamily="18" charset="0"/>
                <a:cs typeface="Times New Roman" pitchFamily="18" charset="0"/>
              </a:rPr>
              <a:t>су­б’єкту </a:t>
            </a:r>
            <a:r>
              <a:rPr lang="uk-UA" sz="2800" b="1" dirty="0">
                <a:latin typeface="Times New Roman" pitchFamily="18" charset="0"/>
                <a:cs typeface="Times New Roman" pitchFamily="18" charset="0"/>
              </a:rPr>
              <a:t>безпосередньо виключну й </a:t>
            </a:r>
            <a:r>
              <a:rPr lang="uk-UA" sz="2800" b="1" dirty="0" smtClean="0">
                <a:latin typeface="Times New Roman" pitchFamily="18" charset="0"/>
                <a:cs typeface="Times New Roman" pitchFamily="18" charset="0"/>
              </a:rPr>
              <a:t>обов’язкову </a:t>
            </a:r>
            <a:r>
              <a:rPr lang="uk-UA" sz="2800" b="1" dirty="0">
                <a:latin typeface="Times New Roman" pitchFamily="18" charset="0"/>
                <a:cs typeface="Times New Roman" pitchFamily="18" charset="0"/>
              </a:rPr>
              <a:t>для всіх владу над річ­чю. Хоч право власності є правом приватним, однак воно має забезпе­чувати й публічний інтерес. Характерною ознакою права власності є його непорушність.</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2242092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2000"/>
            <a:lum/>
          </a:blip>
          <a:srcRect/>
          <a:stretch>
            <a:fillRect t="-10000" b="-10000"/>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527538" y="1575213"/>
            <a:ext cx="10350259" cy="2387600"/>
          </a:xfrm>
        </p:spPr>
        <p:txBody>
          <a:bodyPr>
            <a:normAutofit fontScale="90000"/>
          </a:bodyPr>
          <a:lstStyle/>
          <a:p>
            <a:r>
              <a:rPr lang="uk-UA" sz="9600" b="1" i="1" dirty="0" smtClean="0">
                <a:effectLst>
                  <a:outerShdw blurRad="38100" dist="38100" dir="2700000" algn="tl">
                    <a:srgbClr val="000000">
                      <a:alpha val="43137"/>
                    </a:srgbClr>
                  </a:outerShdw>
                </a:effectLst>
              </a:rPr>
              <a:t>Дякуємо </a:t>
            </a:r>
            <a:r>
              <a:rPr lang="uk-UA" sz="9600" b="1" i="1" dirty="0" smtClean="0">
                <a:effectLst>
                  <a:outerShdw blurRad="38100" dist="38100" dir="2700000" algn="tl">
                    <a:srgbClr val="000000">
                      <a:alpha val="43137"/>
                    </a:srgbClr>
                  </a:outerShdw>
                </a:effectLst>
              </a:rPr>
              <a:t>за увагу</a:t>
            </a:r>
            <a:endParaRPr lang="ru-RU" sz="96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2452734"/>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Совет директоров</Template>
  <TotalTime>2048</TotalTime>
  <Words>1192</Words>
  <Application>Microsoft Office PowerPoint</Application>
  <PresentationFormat>Произвольный</PresentationFormat>
  <Paragraphs>127</Paragraphs>
  <Slides>22</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22</vt:i4>
      </vt:variant>
    </vt:vector>
  </HeadingPairs>
  <TitlesOfParts>
    <vt:vector size="24" baseType="lpstr">
      <vt:lpstr>HDOfficeLightV0</vt:lpstr>
      <vt:lpstr>Ретро</vt:lpstr>
      <vt:lpstr>Право власності за римським приватним правом</vt:lpstr>
      <vt:lpstr>Презентация PowerPoint</vt:lpstr>
      <vt:lpstr>Право власності за обсягом прав, було найширшим правом і характеризувалося наявністю таких правомочностей:</vt:lpstr>
      <vt:lpstr>Володіння – це фактичне утримування речі в господарстві власника на належному їй місці згідно з призначенням</vt:lpstr>
      <vt:lpstr>. Користування –можливість вилучення із речі певних корисних властивостей без її зміни або споживання.</vt:lpstr>
      <vt:lpstr>Розпорядження – це право вирішувати юридичну і фактичну долю речі всіма дозволеними способами:</vt:lpstr>
      <vt:lpstr>Отримання плодів – полягало в споживанні плодів, що періодично виробляються річчю без зміни її сутності. </vt:lpstr>
      <vt:lpstr>У класичному римському праві виділяли чотири види (форми) власності:</vt:lpstr>
      <vt:lpstr>.Цивільна власність - була архаїчним видом власності, встановленим на основі Законів ХІІ таблиць, регулювалася цивільним правом і мала замкнений характер</vt:lpstr>
      <vt:lpstr>Преторська (бонітарна) власність - виникала у випадках, коли претор захищав особу, яка придбала манципну річ шляхом традиції, тобто простої матеріальної речі. Претор за допомогою фікції пропонував судді уявити, що володілець бонітарної власності вже встиг проволодіти нею протягом набувального терміну. Таким чином покупець ставав власником, але не квіритським, а преторським. Після спливу терміну набувальної давності ця бонітарна власність перетворювалася у квіритську.</vt:lpstr>
      <vt:lpstr>Перегринська власність - в архаїчний період не визнавалася римським правом і не отримувала судового захисту</vt:lpstr>
      <vt:lpstr>Провінційна власність - утвердилася в Римський державі тому, що землі, завойовані Римом поза межами Італії, оголошувалися власністю римського народу. </vt:lpstr>
      <vt:lpstr>Спільна власність - де кожний з власників має часткове право власності на всю річ у цілому, не на частину речі, а на частку в праві на річ, яку можна було осягнути лише думкою, а не фізично.</vt:lpstr>
      <vt:lpstr>Речі, вилучені з обороту, не могли бути предметом приватної вла­сності. </vt:lpstr>
      <vt:lpstr>Набуття права власності прийнято розподіляти на дві групи: </vt:lpstr>
      <vt:lpstr> До первісних способів набуття права власності, зараховували: </vt:lpstr>
      <vt:lpstr>До похідних способів набуття права власності, зараховували: </vt:lpstr>
      <vt:lpstr>Підставою для припинення права власності було:</vt:lpstr>
      <vt:lpstr> Способи захисту права власності в римському праві :</vt:lpstr>
      <vt:lpstr> Способи захисту права власності в римському праві :</vt:lpstr>
      <vt:lpstr>Презентация PowerPoint</vt:lpstr>
      <vt:lpstr>Дякуємо за увагу</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делл</dc:creator>
  <cp:lastModifiedBy>User</cp:lastModifiedBy>
  <cp:revision>53</cp:revision>
  <dcterms:created xsi:type="dcterms:W3CDTF">2017-05-16T17:50:42Z</dcterms:created>
  <dcterms:modified xsi:type="dcterms:W3CDTF">2017-06-13T15:31:01Z</dcterms:modified>
</cp:coreProperties>
</file>