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309" r:id="rId8"/>
    <p:sldId id="310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30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311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55488D3-0AFA-4905-AED6-AF359DF15A89}">
          <p14:sldIdLst>
            <p14:sldId id="256"/>
            <p14:sldId id="257"/>
            <p14:sldId id="258"/>
            <p14:sldId id="259"/>
            <p14:sldId id="260"/>
            <p14:sldId id="261"/>
            <p14:sldId id="309"/>
            <p14:sldId id="310"/>
            <p14:sldId id="262"/>
            <p14:sldId id="263"/>
            <p14:sldId id="264"/>
            <p14:sldId id="265"/>
            <p14:sldId id="266"/>
            <p14:sldId id="267"/>
            <p14:sldId id="268"/>
            <p14:sldId id="30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311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  <p14:sldId id="297"/>
            <p14:sldId id="299"/>
            <p14:sldId id="300"/>
            <p14:sldId id="301"/>
            <p14:sldId id="302"/>
            <p14:sldId id="303"/>
            <p14:sldId id="304"/>
            <p14:sldId id="305"/>
            <p14:sldId id="306"/>
            <p14:sldId id="30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3172" y="2429255"/>
            <a:ext cx="8698992" cy="40233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86610" y="200913"/>
            <a:ext cx="5970778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FFF4C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FFF4C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FFF4C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3/15/2023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FFF4C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3/15/2023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3/15/2023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19557" y="219202"/>
            <a:ext cx="8304885" cy="124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FFF4C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30200" y="2082164"/>
            <a:ext cx="8483600" cy="2317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g"/><Relationship Id="rId4" Type="http://schemas.openxmlformats.org/officeDocument/2006/relationships/hyperlink" Target="http://library2.stu.cn.ua/na_dopomogu_naukovcyu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19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hyperlink" Target="https://docs.google.com/spreadsheets/d/1XM-yQxX0DkhvHvJJkEzbZ15OpUvlV1HWoUfOxbk1930/edit?ts=5e4501bc&amp;gid=0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mailto:library92@ukr.net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hyperlink" Target="http://uincit.uran.ua/scientists/fronts/view_institution_public/122" TargetMode="Externa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png"/><Relationship Id="rId11" Type="http://schemas.openxmlformats.org/officeDocument/2006/relationships/image" Target="../media/image44.png"/><Relationship Id="rId5" Type="http://schemas.openxmlformats.org/officeDocument/2006/relationships/image" Target="../media/image39.png"/><Relationship Id="rId10" Type="http://schemas.openxmlformats.org/officeDocument/2006/relationships/hyperlink" Target="https://scholar.google.com.ua/citations?view_op=view_org&amp;hl=ru&amp;org=1944894697027707473" TargetMode="External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hyperlink" Target="https://scholar.google.com.ua/citations?view_op=view_org&amp;hl=ru&amp;org=1944894697027707473" TargetMode="External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2" Type="http://schemas.openxmlformats.org/officeDocument/2006/relationships/image" Target="../media/image46.png"/><Relationship Id="rId16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5" Type="http://schemas.openxmlformats.org/officeDocument/2006/relationships/hyperlink" Target="http://library2.stu.cn.ua/na_dopomogu_naukovcyu/poshukovi_sistemi_naukovoi_informacii/" TargetMode="External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Relationship Id="rId14" Type="http://schemas.openxmlformats.org/officeDocument/2006/relationships/hyperlink" Target="https://ouci.dntb.gov.ua/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69.jp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hyperlink" Target="http://nbuviap.gov.ua/bpnu/index.php?familie&amp;ustanova=485&amp;gorod=25&amp;vidomstvo=%CC%CE%CD&amp;napryam=8&amp;napryam_google=0&amp;order=Google" TargetMode="External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9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ir.stu.cn.ua/123456789/15655" TargetMode="External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hyperlink" Target="http://www.scopus.com/search/form.uri?display=basic" TargetMode="Externa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9.jp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13" Type="http://schemas.openxmlformats.org/officeDocument/2006/relationships/image" Target="../media/image115.jpg"/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12" Type="http://schemas.openxmlformats.org/officeDocument/2006/relationships/image" Target="../media/image114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8.png"/><Relationship Id="rId11" Type="http://schemas.openxmlformats.org/officeDocument/2006/relationships/image" Target="../media/image113.png"/><Relationship Id="rId5" Type="http://schemas.openxmlformats.org/officeDocument/2006/relationships/image" Target="../media/image107.png"/><Relationship Id="rId10" Type="http://schemas.openxmlformats.org/officeDocument/2006/relationships/image" Target="../media/image112.png"/><Relationship Id="rId4" Type="http://schemas.openxmlformats.org/officeDocument/2006/relationships/image" Target="../media/image106.png"/><Relationship Id="rId9" Type="http://schemas.openxmlformats.org/officeDocument/2006/relationships/image" Target="../media/image11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8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9.png"/><Relationship Id="rId5" Type="http://schemas.openxmlformats.org/officeDocument/2006/relationships/image" Target="../media/image128.png"/><Relationship Id="rId4" Type="http://schemas.openxmlformats.org/officeDocument/2006/relationships/image" Target="../media/image127.jp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://repo.knmu.edu.ua/bitstream/123456789/20493/5/%D0%9D%D1%96%D0%BA%D0%BE%25" TargetMode="External"/><Relationship Id="rId2" Type="http://schemas.openxmlformats.org/officeDocument/2006/relationships/hyperlink" Target="http://dspace.tneu.edu.ua/bitstream/316497/19311/1/InstructionORCID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33400" y="762000"/>
            <a:ext cx="6858000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635" algn="ctr">
              <a:lnSpc>
                <a:spcPct val="100000"/>
              </a:lnSpc>
              <a:spcBef>
                <a:spcPts val="100"/>
              </a:spcBef>
            </a:pPr>
            <a:r>
              <a:rPr lang="uk-UA" sz="3600" b="1" i="1" spc="-10" dirty="0" err="1" smtClean="0">
                <a:solidFill>
                  <a:srgbClr val="7A6000"/>
                </a:solidFill>
              </a:rPr>
              <a:t>Бібліометрика</a:t>
            </a:r>
            <a:r>
              <a:rPr lang="uk-UA" sz="3600" b="1" i="1" spc="-10" dirty="0" smtClean="0">
                <a:solidFill>
                  <a:srgbClr val="7A6000"/>
                </a:solidFill>
              </a:rPr>
              <a:t> української науки </a:t>
            </a:r>
            <a:br>
              <a:rPr lang="uk-UA" sz="3600" b="1" i="1" spc="-10" dirty="0" smtClean="0">
                <a:solidFill>
                  <a:srgbClr val="7A6000"/>
                </a:solidFill>
              </a:rPr>
            </a:br>
            <a:r>
              <a:rPr lang="uk-UA" sz="3600" b="1" i="1" spc="-10" dirty="0" smtClean="0">
                <a:solidFill>
                  <a:srgbClr val="7A6000"/>
                </a:solidFill>
              </a:rPr>
              <a:t>Національний університет</a:t>
            </a:r>
            <a:r>
              <a:rPr lang="en-US" sz="3600" b="1" i="1" spc="-10" dirty="0">
                <a:solidFill>
                  <a:srgbClr val="7A6000"/>
                </a:solidFill>
              </a:rPr>
              <a:t> </a:t>
            </a:r>
            <a:r>
              <a:rPr lang="en-US" sz="3600" b="1" i="1" spc="-10" dirty="0" smtClean="0">
                <a:solidFill>
                  <a:srgbClr val="7A6000"/>
                </a:solidFill>
              </a:rPr>
              <a:t>“</a:t>
            </a:r>
            <a:r>
              <a:rPr lang="ru-RU" sz="3600" b="1" i="1" spc="-10" dirty="0" err="1" smtClean="0">
                <a:solidFill>
                  <a:srgbClr val="7A6000"/>
                </a:solidFill>
              </a:rPr>
              <a:t>Чернігівська</a:t>
            </a:r>
            <a:r>
              <a:rPr lang="ru-RU" sz="3600" b="1" i="1" spc="-10" dirty="0" smtClean="0">
                <a:solidFill>
                  <a:srgbClr val="7A6000"/>
                </a:solidFill>
              </a:rPr>
              <a:t> </a:t>
            </a:r>
            <a:r>
              <a:rPr lang="ru-RU" sz="3600" b="1" i="1" spc="-10" dirty="0" err="1" smtClean="0">
                <a:solidFill>
                  <a:srgbClr val="7A6000"/>
                </a:solidFill>
              </a:rPr>
              <a:t>політехніка</a:t>
            </a:r>
            <a:r>
              <a:rPr lang="en-US" sz="3600" b="1" i="1" spc="-10" dirty="0" smtClean="0">
                <a:solidFill>
                  <a:srgbClr val="7A6000"/>
                </a:solidFill>
              </a:rPr>
              <a:t>”</a:t>
            </a:r>
            <a:endParaRPr lang="uk-UA" sz="3600" b="1" i="1" dirty="0"/>
          </a:p>
        </p:txBody>
      </p:sp>
      <p:sp>
        <p:nvSpPr>
          <p:cNvPr id="9" name="object 9"/>
          <p:cNvSpPr txBox="1"/>
          <p:nvPr/>
        </p:nvSpPr>
        <p:spPr>
          <a:xfrm>
            <a:off x="228600" y="5562600"/>
            <a:ext cx="4953000" cy="115865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34035" marR="5080" indent="-521970">
              <a:lnSpc>
                <a:spcPct val="100000"/>
              </a:lnSpc>
              <a:spcBef>
                <a:spcPts val="95"/>
              </a:spcBef>
            </a:pPr>
            <a:r>
              <a:rPr spc="-15" dirty="0" err="1" smtClean="0">
                <a:solidFill>
                  <a:srgbClr val="FFFFFF"/>
                </a:solidFill>
                <a:latin typeface="Calibri"/>
                <a:cs typeface="Calibri"/>
              </a:rPr>
              <a:t>Директор</a:t>
            </a:r>
            <a:r>
              <a:rPr lang="ru-RU" spc="-15" dirty="0" smtClean="0">
                <a:solidFill>
                  <a:srgbClr val="FFFFFF"/>
                </a:solidFill>
                <a:latin typeface="Calibri"/>
                <a:cs typeface="Calibri"/>
              </a:rPr>
              <a:t>ка</a:t>
            </a:r>
            <a:r>
              <a:rPr spc="-1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FFFFFF"/>
                </a:solidFill>
                <a:latin typeface="Calibri"/>
                <a:cs typeface="Calibri"/>
              </a:rPr>
              <a:t>НБ </a:t>
            </a:r>
            <a:r>
              <a:rPr lang="ru-RU" spc="-5" dirty="0" smtClean="0">
                <a:solidFill>
                  <a:srgbClr val="FFFFFF"/>
                </a:solidFill>
                <a:latin typeface="Calibri"/>
                <a:cs typeface="Calibri"/>
              </a:rPr>
              <a:t>НУ </a:t>
            </a:r>
            <a:r>
              <a:rPr lang="en-US" spc="-5" dirty="0" smtClean="0">
                <a:solidFill>
                  <a:srgbClr val="FFFFFF"/>
                </a:solidFill>
                <a:latin typeface="Calibri"/>
                <a:cs typeface="Calibri"/>
              </a:rPr>
              <a:t>“</a:t>
            </a:r>
            <a:r>
              <a:rPr lang="ru-RU" spc="-5" dirty="0" err="1" smtClean="0">
                <a:solidFill>
                  <a:srgbClr val="FFFFFF"/>
                </a:solidFill>
                <a:latin typeface="Calibri"/>
                <a:cs typeface="Calibri"/>
              </a:rPr>
              <a:t>Чернігівська</a:t>
            </a:r>
            <a:r>
              <a:rPr lang="ru-RU" spc="-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pc="-5" dirty="0" err="1" smtClean="0">
                <a:solidFill>
                  <a:srgbClr val="FFFFFF"/>
                </a:solidFill>
                <a:latin typeface="Calibri"/>
                <a:cs typeface="Calibri"/>
              </a:rPr>
              <a:t>політехніка</a:t>
            </a:r>
            <a:r>
              <a:rPr lang="en-US" spc="-5" dirty="0" smtClean="0">
                <a:solidFill>
                  <a:srgbClr val="FFFFFF"/>
                </a:solidFill>
                <a:latin typeface="Calibri"/>
                <a:cs typeface="Calibri"/>
              </a:rPr>
              <a:t>”</a:t>
            </a:r>
            <a:endParaRPr lang="ru-RU" spc="-5" dirty="0" smtClean="0">
              <a:solidFill>
                <a:srgbClr val="FFFFFF"/>
              </a:solidFill>
              <a:latin typeface="Calibri"/>
              <a:cs typeface="Calibri"/>
            </a:endParaRPr>
          </a:p>
          <a:p>
            <a:pPr marL="534035" marR="5080" indent="-521970">
              <a:lnSpc>
                <a:spcPct val="100000"/>
              </a:lnSpc>
              <a:spcBef>
                <a:spcPts val="95"/>
              </a:spcBef>
            </a:pPr>
            <a:r>
              <a:rPr lang="ru-RU" spc="-5" dirty="0" err="1" smtClean="0">
                <a:solidFill>
                  <a:srgbClr val="FFFFFF"/>
                </a:solidFill>
                <a:latin typeface="Calibri"/>
                <a:cs typeface="Calibri"/>
              </a:rPr>
              <a:t>Наталія</a:t>
            </a:r>
            <a:r>
              <a:rPr lang="ru-RU" spc="-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pc="-5" dirty="0" err="1" smtClean="0">
                <a:solidFill>
                  <a:srgbClr val="FFFFFF"/>
                </a:solidFill>
                <a:latin typeface="Calibri"/>
                <a:cs typeface="Calibri"/>
              </a:rPr>
              <a:t>Мороз</a:t>
            </a:r>
            <a:endParaRPr lang="ru-RU" spc="-5" dirty="0" smtClean="0">
              <a:solidFill>
                <a:srgbClr val="FFFFFF"/>
              </a:solidFill>
              <a:latin typeface="Calibri"/>
              <a:cs typeface="Calibri"/>
            </a:endParaRPr>
          </a:p>
          <a:p>
            <a:pPr marL="534035" marR="5080" indent="-521970">
              <a:lnSpc>
                <a:spcPct val="100000"/>
              </a:lnSpc>
              <a:spcBef>
                <a:spcPts val="95"/>
              </a:spcBef>
            </a:pPr>
            <a:r>
              <a:rPr lang="en-US" spc="-5" dirty="0" smtClean="0">
                <a:solidFill>
                  <a:srgbClr val="FFFFFF"/>
                </a:solidFill>
                <a:latin typeface="Calibri"/>
                <a:cs typeface="Calibri"/>
              </a:rPr>
              <a:t>library2.stu.cn.ua, natmoroz@ukr.net</a:t>
            </a:r>
            <a:endParaRPr lang="ru-RU" spc="-5" dirty="0" smtClean="0">
              <a:solidFill>
                <a:srgbClr val="FFFFFF"/>
              </a:solidFill>
              <a:latin typeface="Calibri"/>
              <a:cs typeface="Calibri"/>
            </a:endParaRPr>
          </a:p>
          <a:p>
            <a:pPr marL="534035" marR="5080" indent="-521970">
              <a:lnSpc>
                <a:spcPct val="100000"/>
              </a:lnSpc>
              <a:spcBef>
                <a:spcPts val="95"/>
              </a:spcBef>
            </a:pPr>
            <a:r>
              <a:rPr lang="ru-RU" spc="-5" dirty="0" smtClean="0">
                <a:solidFill>
                  <a:srgbClr val="FFFFFF"/>
                </a:solidFill>
                <a:latin typeface="Calibri"/>
                <a:cs typeface="Calibri"/>
              </a:rPr>
              <a:t>15.03.2023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7535" y="329184"/>
            <a:ext cx="9046845" cy="1384935"/>
            <a:chOff x="97535" y="329184"/>
            <a:chExt cx="9046845" cy="13849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535" y="329184"/>
              <a:ext cx="9046463" cy="89687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68196" y="816864"/>
              <a:ext cx="6107430" cy="896874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36600" y="419226"/>
            <a:ext cx="8538210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3200" spc="-10" dirty="0">
                <a:hlinkClick r:id="rId4"/>
              </a:rPr>
              <a:t>http://library2.stu.cn.ua/na_dopomogu_naukovcyu</a:t>
            </a:r>
            <a:endParaRPr sz="3200"/>
          </a:p>
          <a:p>
            <a:pPr marL="1905" algn="ctr">
              <a:lnSpc>
                <a:spcPct val="100000"/>
              </a:lnSpc>
            </a:pPr>
            <a:r>
              <a:rPr sz="3200" spc="-15" dirty="0"/>
              <a:t>/bibliometrika_ukrainsjkoi_nauki/</a:t>
            </a:r>
            <a:endParaRPr sz="3200"/>
          </a:p>
        </p:txBody>
      </p: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9831" y="1629155"/>
            <a:ext cx="8749284" cy="43921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21563" y="259079"/>
            <a:ext cx="8660130" cy="1409065"/>
            <a:chOff x="321563" y="259079"/>
            <a:chExt cx="8660130" cy="140906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4088" y="259079"/>
              <a:ext cx="7898129" cy="67741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1563" y="624839"/>
              <a:ext cx="2302002" cy="67741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4443" y="1036320"/>
              <a:ext cx="1936242" cy="5715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92096" y="624839"/>
              <a:ext cx="616457" cy="67741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05456" y="624839"/>
              <a:ext cx="6476238" cy="6774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86612" y="990599"/>
              <a:ext cx="2081022" cy="67741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831591" y="990599"/>
              <a:ext cx="497573" cy="67741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926080" y="990599"/>
              <a:ext cx="1415033" cy="67741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38016" y="990599"/>
              <a:ext cx="648462" cy="67741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83379" y="990599"/>
              <a:ext cx="2839974" cy="67741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620255" y="990599"/>
              <a:ext cx="1530857" cy="677417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9126" rIns="0" bIns="0" rtlCol="0">
            <a:spAutoFit/>
          </a:bodyPr>
          <a:lstStyle/>
          <a:p>
            <a:pPr marL="80010" marR="1905" algn="ctr">
              <a:lnSpc>
                <a:spcPct val="100000"/>
              </a:lnSpc>
              <a:spcBef>
                <a:spcPts val="100"/>
              </a:spcBef>
            </a:pPr>
            <a:r>
              <a:rPr sz="2400" b="1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Calibri"/>
                <a:cs typeface="Calibri"/>
                <a:hlinkClick r:id="rId14"/>
              </a:rPr>
              <a:t>БІБЛІОМЕТРИЧНІ</a:t>
            </a:r>
            <a:r>
              <a:rPr sz="2400" b="1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Calibri"/>
                <a:cs typeface="Calibri"/>
                <a:hlinkClick r:id="rId14"/>
              </a:rPr>
              <a:t> </a:t>
            </a:r>
            <a:r>
              <a:rPr sz="2400" b="1" u="heavy" spc="-8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Calibri"/>
                <a:cs typeface="Calibri"/>
                <a:hlinkClick r:id="rId14"/>
              </a:rPr>
              <a:t>ТА</a:t>
            </a:r>
            <a:r>
              <a:rPr sz="2400" b="1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Calibri"/>
                <a:cs typeface="Calibri"/>
                <a:hlinkClick r:id="rId14"/>
              </a:rPr>
              <a:t> ПУБЛІКАЦІЙНІ</a:t>
            </a:r>
            <a:r>
              <a:rPr sz="2400" b="1" u="heavy" spc="-10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Calibri"/>
                <a:cs typeface="Calibri"/>
                <a:hlinkClick r:id="rId14"/>
              </a:rPr>
              <a:t> </a:t>
            </a:r>
            <a:r>
              <a:rPr sz="2400" b="1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Calibri"/>
                <a:cs typeface="Calibri"/>
                <a:hlinkClick r:id="rId14"/>
              </a:rPr>
              <a:t>ПРОФІЛІ</a:t>
            </a:r>
            <a:r>
              <a:rPr sz="2400" b="1" u="heavy" spc="-1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Calibri"/>
                <a:cs typeface="Calibri"/>
                <a:hlinkClick r:id="rId14"/>
              </a:rPr>
              <a:t> </a:t>
            </a:r>
            <a:r>
              <a:rPr sz="2400" b="1" u="heavy" spc="-2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Calibri"/>
                <a:cs typeface="Calibri"/>
                <a:hlinkClick r:id="rId14"/>
              </a:rPr>
              <a:t>НАУКОВЦІВ</a:t>
            </a:r>
            <a:endParaRPr sz="2400" dirty="0">
              <a:latin typeface="Calibri"/>
              <a:cs typeface="Calibri"/>
            </a:endParaRPr>
          </a:p>
          <a:p>
            <a:pPr marL="92710" marR="5080" algn="ctr">
              <a:lnSpc>
                <a:spcPct val="100000"/>
              </a:lnSpc>
            </a:pPr>
            <a:r>
              <a:rPr sz="2400" b="1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Calibri"/>
                <a:cs typeface="Calibri"/>
                <a:hlinkClick r:id="rId14"/>
              </a:rPr>
              <a:t>УНІВЕРСИТЕТУ</a:t>
            </a:r>
            <a:r>
              <a:rPr sz="2400" b="1" spc="20" dirty="0">
                <a:solidFill>
                  <a:srgbClr val="CC9900"/>
                </a:solidFill>
                <a:latin typeface="Calibri"/>
                <a:cs typeface="Calibri"/>
                <a:hlinkClick r:id="rId14"/>
              </a:rPr>
              <a:t> </a:t>
            </a:r>
            <a:r>
              <a:rPr sz="2400" b="1" dirty="0">
                <a:latin typeface="Calibri"/>
                <a:cs typeface="Calibri"/>
                <a:hlinkClick r:id="rId14"/>
              </a:rPr>
              <a:t>у </a:t>
            </a:r>
            <a:r>
              <a:rPr sz="2400" b="1" spc="-5" dirty="0">
                <a:latin typeface="Calibri"/>
                <a:cs typeface="Calibri"/>
                <a:hlinkClick r:id="rId14"/>
              </a:rPr>
              <a:t>Google</a:t>
            </a:r>
            <a:r>
              <a:rPr sz="2400" b="1" spc="-10" dirty="0">
                <a:latin typeface="Calibri"/>
                <a:cs typeface="Calibri"/>
                <a:hlinkClick r:id="rId14"/>
              </a:rPr>
              <a:t> </a:t>
            </a:r>
            <a:r>
              <a:rPr sz="2400" b="1" spc="-25" dirty="0">
                <a:latin typeface="Calibri"/>
                <a:cs typeface="Calibri"/>
                <a:hlinkClick r:id="rId14"/>
              </a:rPr>
              <a:t>Scholar,</a:t>
            </a:r>
            <a:r>
              <a:rPr sz="2400" b="1" spc="-10" dirty="0">
                <a:latin typeface="Calibri"/>
                <a:cs typeface="Calibri"/>
                <a:hlinkClick r:id="rId14"/>
              </a:rPr>
              <a:t> </a:t>
            </a:r>
            <a:r>
              <a:rPr sz="2400" b="1" spc="-15" dirty="0">
                <a:latin typeface="Calibri"/>
                <a:cs typeface="Calibri"/>
                <a:hlinkClick r:id="rId14"/>
              </a:rPr>
              <a:t>ORCID,</a:t>
            </a:r>
            <a:r>
              <a:rPr sz="2400" b="1" spc="-10" dirty="0">
                <a:latin typeface="Calibri"/>
                <a:cs typeface="Calibri"/>
                <a:hlinkClick r:id="rId14"/>
              </a:rPr>
              <a:t> </a:t>
            </a:r>
            <a:r>
              <a:rPr sz="2400" b="1" dirty="0">
                <a:latin typeface="Calibri"/>
                <a:cs typeface="Calibri"/>
                <a:hlinkClick r:id="rId14"/>
              </a:rPr>
              <a:t>Scopus,</a:t>
            </a:r>
            <a:r>
              <a:rPr sz="2400" b="1" spc="-5" dirty="0">
                <a:latin typeface="Calibri"/>
                <a:cs typeface="Calibri"/>
                <a:hlinkClick r:id="rId14"/>
              </a:rPr>
              <a:t> </a:t>
            </a:r>
            <a:r>
              <a:rPr sz="2400" b="1" spc="-30" dirty="0">
                <a:latin typeface="Calibri"/>
                <a:cs typeface="Calibri"/>
                <a:hlinkClick r:id="rId14"/>
              </a:rPr>
              <a:t>Web</a:t>
            </a:r>
            <a:r>
              <a:rPr sz="2400" b="1" spc="-5" dirty="0">
                <a:latin typeface="Calibri"/>
                <a:cs typeface="Calibri"/>
                <a:hlinkClick r:id="rId14"/>
              </a:rPr>
              <a:t> </a:t>
            </a:r>
            <a:r>
              <a:rPr sz="2400" b="1" spc="5" dirty="0">
                <a:latin typeface="Calibri"/>
                <a:cs typeface="Calibri"/>
                <a:hlinkClick r:id="rId14"/>
              </a:rPr>
              <a:t>of</a:t>
            </a:r>
            <a:r>
              <a:rPr sz="2400" b="1" spc="-5" dirty="0">
                <a:latin typeface="Calibri"/>
                <a:cs typeface="Calibri"/>
                <a:hlinkClick r:id="rId14"/>
              </a:rPr>
              <a:t> </a:t>
            </a:r>
            <a:r>
              <a:rPr sz="2400" b="1" dirty="0">
                <a:latin typeface="Calibri"/>
                <a:cs typeface="Calibri"/>
                <a:hlinkClick r:id="rId14"/>
              </a:rPr>
              <a:t>Scie</a:t>
            </a:r>
            <a:r>
              <a:rPr sz="2400" b="1" dirty="0">
                <a:latin typeface="Calibri"/>
                <a:cs typeface="Calibri"/>
              </a:rPr>
              <a:t>nce, </a:t>
            </a:r>
            <a:r>
              <a:rPr sz="2400" b="1" spc="-52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ResearcherID </a:t>
            </a:r>
            <a:r>
              <a:rPr sz="2400" b="1" spc="-5" dirty="0">
                <a:latin typeface="Calibri"/>
                <a:cs typeface="Calibri"/>
              </a:rPr>
              <a:t>(Publons),</a:t>
            </a:r>
            <a:r>
              <a:rPr sz="2400" b="1" spc="2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Науковці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України,</a:t>
            </a:r>
            <a:r>
              <a:rPr sz="2400" b="1" spc="1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IRChNUT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3" y="1503679"/>
            <a:ext cx="9035530" cy="522536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3400" y="342078"/>
            <a:ext cx="82499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Профіль</a:t>
            </a:r>
            <a:r>
              <a:rPr sz="4400" spc="-25" dirty="0"/>
              <a:t> </a:t>
            </a:r>
            <a:r>
              <a:rPr sz="4400" spc="-10" dirty="0"/>
              <a:t>науковця</a:t>
            </a:r>
            <a:r>
              <a:rPr sz="4400" spc="-15" dirty="0"/>
              <a:t> </a:t>
            </a:r>
            <a:r>
              <a:rPr sz="4400" dirty="0"/>
              <a:t>в Google</a:t>
            </a:r>
            <a:r>
              <a:rPr sz="4400" spc="-20" dirty="0"/>
              <a:t> </a:t>
            </a:r>
            <a:r>
              <a:rPr sz="4400" spc="-5" dirty="0"/>
              <a:t>Scholar</a:t>
            </a:r>
            <a:endParaRPr sz="4400"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051" y="1557527"/>
            <a:ext cx="9031224" cy="42473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09508" y="348613"/>
            <a:ext cx="628840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Профіль</a:t>
            </a:r>
            <a:r>
              <a:rPr sz="4400" spc="-40" dirty="0"/>
              <a:t> </a:t>
            </a:r>
            <a:r>
              <a:rPr sz="4400" spc="-10" dirty="0"/>
              <a:t>науковця</a:t>
            </a:r>
            <a:r>
              <a:rPr sz="4400" spc="-30" dirty="0"/>
              <a:t> </a:t>
            </a:r>
            <a:r>
              <a:rPr sz="4400" dirty="0"/>
              <a:t>в</a:t>
            </a:r>
            <a:r>
              <a:rPr sz="4400" spc="-20" dirty="0"/>
              <a:t> </a:t>
            </a:r>
            <a:r>
              <a:rPr sz="4400" spc="-10" dirty="0"/>
              <a:t>ORCID</a:t>
            </a:r>
            <a:endParaRPr sz="4400" dirty="0"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627" y="1700783"/>
            <a:ext cx="8964168" cy="4175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0703" y="71627"/>
            <a:ext cx="5535930" cy="122910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12683" y="337882"/>
            <a:ext cx="642683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dirty="0"/>
              <a:t>Профіль</a:t>
            </a:r>
            <a:r>
              <a:rPr sz="4400" spc="-10" dirty="0"/>
              <a:t> </a:t>
            </a:r>
            <a:r>
              <a:rPr sz="4400" spc="-15" dirty="0"/>
              <a:t>науковця </a:t>
            </a:r>
            <a:r>
              <a:rPr sz="4400" dirty="0"/>
              <a:t>в</a:t>
            </a:r>
            <a:r>
              <a:rPr sz="4400" spc="-20" dirty="0"/>
              <a:t> </a:t>
            </a:r>
            <a:r>
              <a:rPr sz="4400" spc="-10" dirty="0"/>
              <a:t>Scopus</a:t>
            </a:r>
            <a:endParaRPr sz="4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6400"/>
            <a:ext cx="9144000" cy="39481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0703" y="71627"/>
            <a:ext cx="5535930" cy="122910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12683" y="337882"/>
            <a:ext cx="642683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dirty="0"/>
              <a:t>Профіль</a:t>
            </a:r>
            <a:r>
              <a:rPr sz="4400" spc="-10" dirty="0"/>
              <a:t> </a:t>
            </a:r>
            <a:r>
              <a:rPr sz="4400" spc="-15" dirty="0"/>
              <a:t>науковця </a:t>
            </a:r>
            <a:r>
              <a:rPr sz="4400" dirty="0"/>
              <a:t>в</a:t>
            </a:r>
            <a:r>
              <a:rPr sz="4400" spc="-20" dirty="0"/>
              <a:t> </a:t>
            </a:r>
            <a:r>
              <a:rPr sz="4400" spc="-10" dirty="0"/>
              <a:t>Scopus</a:t>
            </a:r>
            <a:endParaRPr sz="4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8800"/>
            <a:ext cx="9144000" cy="4014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25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9557" y="219202"/>
            <a:ext cx="8304885" cy="615553"/>
          </a:xfrm>
        </p:spPr>
        <p:txBody>
          <a:bodyPr/>
          <a:lstStyle/>
          <a:p>
            <a:r>
              <a:rPr lang="en-US" b="1" dirty="0" err="1" smtClean="0"/>
              <a:t>Clarivate</a:t>
            </a:r>
            <a:r>
              <a:rPr lang="en-US" dirty="0" smtClean="0"/>
              <a:t> </a:t>
            </a:r>
            <a:r>
              <a:rPr lang="ru-RU" dirty="0" err="1" smtClean="0"/>
              <a:t>українською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446" y="1752995"/>
            <a:ext cx="9144000" cy="5105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96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905000" y="152400"/>
            <a:ext cx="551878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21715" marR="5080" indent="-100965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Профіль та </a:t>
            </a:r>
            <a:r>
              <a:rPr spc="-15" dirty="0"/>
              <a:t>перелік </a:t>
            </a:r>
            <a:r>
              <a:rPr spc="-5" dirty="0"/>
              <a:t>праць </a:t>
            </a:r>
            <a:r>
              <a:rPr spc="-890" dirty="0"/>
              <a:t> </a:t>
            </a:r>
            <a:r>
              <a:rPr spc="-15" dirty="0"/>
              <a:t>науковця</a:t>
            </a:r>
            <a:r>
              <a:rPr spc="-10" dirty="0"/>
              <a:t> </a:t>
            </a:r>
            <a:r>
              <a:rPr spc="-5" dirty="0"/>
              <a:t>у</a:t>
            </a:r>
            <a:r>
              <a:rPr spc="-15" dirty="0"/>
              <a:t> </a:t>
            </a:r>
            <a:r>
              <a:rPr spc="-25" dirty="0"/>
              <a:t>WOS</a:t>
            </a: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" y="1700783"/>
            <a:ext cx="9113520" cy="43373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54886" y="334518"/>
            <a:ext cx="66357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Профіль</a:t>
            </a:r>
            <a:r>
              <a:rPr sz="4400" spc="-35" dirty="0"/>
              <a:t> </a:t>
            </a:r>
            <a:r>
              <a:rPr sz="4400" spc="-10" dirty="0"/>
              <a:t>науковця</a:t>
            </a:r>
            <a:r>
              <a:rPr sz="4400" spc="-20" dirty="0"/>
              <a:t> </a:t>
            </a:r>
            <a:r>
              <a:rPr sz="4400" dirty="0"/>
              <a:t>у</a:t>
            </a:r>
            <a:r>
              <a:rPr sz="4400" spc="-25" dirty="0"/>
              <a:t> </a:t>
            </a:r>
            <a:r>
              <a:rPr sz="4400" dirty="0"/>
              <a:t>Publons</a:t>
            </a: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1355" y="1632204"/>
            <a:ext cx="8782812" cy="46055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91895" y="159258"/>
            <a:ext cx="7690105" cy="13048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lang="uk-UA" sz="2800" spc="-20" dirty="0" smtClean="0"/>
              <a:t>Подати</a:t>
            </a:r>
            <a:r>
              <a:rPr lang="uk-UA" sz="2800" dirty="0" smtClean="0"/>
              <a:t> </a:t>
            </a:r>
            <a:r>
              <a:rPr lang="uk-UA" sz="2800" spc="-15" dirty="0" smtClean="0"/>
              <a:t>ідентифікатори</a:t>
            </a:r>
            <a:r>
              <a:rPr lang="uk-UA" sz="2800" spc="35" dirty="0" smtClean="0"/>
              <a:t> </a:t>
            </a:r>
            <a:r>
              <a:rPr lang="uk-UA" sz="2800" spc="-15" dirty="0" smtClean="0"/>
              <a:t>науковця</a:t>
            </a:r>
            <a:r>
              <a:rPr lang="uk-UA" sz="2800" spc="-5" dirty="0" smtClean="0"/>
              <a:t> </a:t>
            </a:r>
            <a:r>
              <a:rPr lang="uk-UA" sz="2800" spc="-30" dirty="0" smtClean="0"/>
              <a:t>до </a:t>
            </a:r>
            <a:r>
              <a:rPr lang="uk-UA" sz="2800" spc="-620" dirty="0" smtClean="0"/>
              <a:t> </a:t>
            </a:r>
            <a:r>
              <a:rPr lang="uk-UA" sz="2800" spc="-10" dirty="0" smtClean="0"/>
              <a:t>Наукової </a:t>
            </a:r>
            <a:r>
              <a:rPr lang="uk-UA" sz="2800" spc="-15" dirty="0" smtClean="0"/>
              <a:t>бібліотеки</a:t>
            </a:r>
            <a:r>
              <a:rPr lang="uk-UA" sz="2800" spc="5" dirty="0" smtClean="0"/>
              <a:t> НУ “Чернігівська політехніка”</a:t>
            </a:r>
            <a:r>
              <a:rPr lang="uk-UA" sz="2800" dirty="0" smtClean="0"/>
              <a:t> </a:t>
            </a:r>
            <a:r>
              <a:rPr lang="uk-UA" sz="2800" spc="5" dirty="0" smtClean="0"/>
              <a:t> </a:t>
            </a:r>
            <a:r>
              <a:rPr lang="uk-UA" sz="2800" spc="-30" dirty="0" smtClean="0">
                <a:hlinkClick r:id="rId2"/>
              </a:rPr>
              <a:t>library92@ukr.net</a:t>
            </a:r>
            <a:endParaRPr lang="uk-UA" sz="2800" dirty="0"/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8866538"/>
              </p:ext>
            </p:extLst>
          </p:nvPr>
        </p:nvGraphicFramePr>
        <p:xfrm>
          <a:off x="389191" y="2054479"/>
          <a:ext cx="8642984" cy="13766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8970"/>
                <a:gridCol w="1008380"/>
                <a:gridCol w="1008380"/>
                <a:gridCol w="1152524"/>
                <a:gridCol w="1080135"/>
                <a:gridCol w="1080135"/>
                <a:gridCol w="1151890"/>
                <a:gridCol w="1512570"/>
              </a:tblGrid>
              <a:tr h="6400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ПІП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20764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Google </a:t>
                      </a:r>
                      <a:r>
                        <a:rPr sz="1800" b="1" spc="-3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Sc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olar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ORCID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Scopus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15" dirty="0">
                          <a:latin typeface="Calibri"/>
                          <a:cs typeface="Calibri"/>
                        </a:rPr>
                        <a:t>WOS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Publons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1600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Н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а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у</a:t>
                      </a:r>
                      <a:r>
                        <a:rPr sz="1800" b="1" spc="-40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овці 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України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11112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b="1" spc="-15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1600" b="1" spc="10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ктр</a:t>
                      </a:r>
                      <a:r>
                        <a:rPr sz="1600" b="1" spc="5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н</a:t>
                      </a:r>
                      <a:r>
                        <a:rPr sz="1600" b="1" spc="5" dirty="0">
                          <a:latin typeface="Calibri"/>
                          <a:cs typeface="Calibri"/>
                        </a:rPr>
                        <a:t>ни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й  </a:t>
                      </a:r>
                      <a:r>
                        <a:rPr sz="1600" b="1" spc="-5" dirty="0" err="1">
                          <a:latin typeface="Calibri"/>
                          <a:cs typeface="Calibri"/>
                        </a:rPr>
                        <a:t>архів</a:t>
                      </a:r>
                      <a:r>
                        <a:rPr sz="16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 smtClean="0">
                          <a:latin typeface="Calibri"/>
                          <a:cs typeface="Calibri"/>
                        </a:rPr>
                        <a:t>Н</a:t>
                      </a:r>
                      <a:r>
                        <a:rPr lang="ru-RU" sz="1600" b="1" dirty="0" smtClean="0">
                          <a:latin typeface="Calibri"/>
                          <a:cs typeface="Calibri"/>
                        </a:rPr>
                        <a:t>У </a:t>
                      </a:r>
                      <a:r>
                        <a:rPr lang="en-US" sz="1600" b="1" dirty="0" smtClean="0">
                          <a:latin typeface="Calibri"/>
                          <a:cs typeface="Calibri"/>
                        </a:rPr>
                        <a:t>“</a:t>
                      </a:r>
                      <a:r>
                        <a:rPr lang="ru-RU" sz="1600" b="1" dirty="0" err="1" smtClean="0">
                          <a:latin typeface="Calibri"/>
                          <a:cs typeface="Calibri"/>
                        </a:rPr>
                        <a:t>Чернігівська</a:t>
                      </a:r>
                      <a:r>
                        <a:rPr lang="ru-RU" sz="1600" b="1" baseline="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1600" b="1" baseline="0" dirty="0" err="1" smtClean="0">
                          <a:latin typeface="Calibri"/>
                          <a:cs typeface="Calibri"/>
                        </a:rPr>
                        <a:t>політехніка</a:t>
                      </a:r>
                      <a:r>
                        <a:rPr lang="en-US" sz="1600" b="1" dirty="0" smtClean="0">
                          <a:latin typeface="Calibri"/>
                          <a:cs typeface="Calibri"/>
                        </a:rPr>
                        <a:t>”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08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9" name="object 9"/>
          <p:cNvGrpSpPr/>
          <p:nvPr/>
        </p:nvGrpSpPr>
        <p:grpSpPr>
          <a:xfrm>
            <a:off x="620268" y="3479291"/>
            <a:ext cx="5287010" cy="723265"/>
            <a:chOff x="620268" y="3479291"/>
            <a:chExt cx="5287010" cy="723265"/>
          </a:xfrm>
        </p:grpSpPr>
        <p:sp>
          <p:nvSpPr>
            <p:cNvPr id="10" name="object 10"/>
            <p:cNvSpPr/>
            <p:nvPr/>
          </p:nvSpPr>
          <p:spPr>
            <a:xfrm>
              <a:off x="1067562" y="4122419"/>
              <a:ext cx="4839970" cy="78105"/>
            </a:xfrm>
            <a:custGeom>
              <a:avLst/>
              <a:gdLst/>
              <a:ahLst/>
              <a:cxnLst/>
              <a:rect l="l" t="t" r="r" b="b"/>
              <a:pathLst>
                <a:path w="4839970" h="78104">
                  <a:moveTo>
                    <a:pt x="25907" y="25907"/>
                  </a:moveTo>
                  <a:lnTo>
                    <a:pt x="0" y="25907"/>
                  </a:lnTo>
                  <a:lnTo>
                    <a:pt x="0" y="51815"/>
                  </a:lnTo>
                  <a:lnTo>
                    <a:pt x="25907" y="51815"/>
                  </a:lnTo>
                  <a:lnTo>
                    <a:pt x="25907" y="25907"/>
                  </a:lnTo>
                  <a:close/>
                </a:path>
                <a:path w="4839970" h="78104">
                  <a:moveTo>
                    <a:pt x="77724" y="25907"/>
                  </a:moveTo>
                  <a:lnTo>
                    <a:pt x="51815" y="25907"/>
                  </a:lnTo>
                  <a:lnTo>
                    <a:pt x="51815" y="51815"/>
                  </a:lnTo>
                  <a:lnTo>
                    <a:pt x="77724" y="51815"/>
                  </a:lnTo>
                  <a:lnTo>
                    <a:pt x="77724" y="25907"/>
                  </a:lnTo>
                  <a:close/>
                </a:path>
                <a:path w="4839970" h="78104">
                  <a:moveTo>
                    <a:pt x="129540" y="25907"/>
                  </a:moveTo>
                  <a:lnTo>
                    <a:pt x="103631" y="25907"/>
                  </a:lnTo>
                  <a:lnTo>
                    <a:pt x="103631" y="51815"/>
                  </a:lnTo>
                  <a:lnTo>
                    <a:pt x="129540" y="51815"/>
                  </a:lnTo>
                  <a:lnTo>
                    <a:pt x="129540" y="25907"/>
                  </a:lnTo>
                  <a:close/>
                </a:path>
                <a:path w="4839970" h="78104">
                  <a:moveTo>
                    <a:pt x="181356" y="25907"/>
                  </a:moveTo>
                  <a:lnTo>
                    <a:pt x="155447" y="25907"/>
                  </a:lnTo>
                  <a:lnTo>
                    <a:pt x="155447" y="51815"/>
                  </a:lnTo>
                  <a:lnTo>
                    <a:pt x="181356" y="51815"/>
                  </a:lnTo>
                  <a:lnTo>
                    <a:pt x="181356" y="25907"/>
                  </a:lnTo>
                  <a:close/>
                </a:path>
                <a:path w="4839970" h="78104">
                  <a:moveTo>
                    <a:pt x="233172" y="25907"/>
                  </a:moveTo>
                  <a:lnTo>
                    <a:pt x="207263" y="25907"/>
                  </a:lnTo>
                  <a:lnTo>
                    <a:pt x="207263" y="51815"/>
                  </a:lnTo>
                  <a:lnTo>
                    <a:pt x="233172" y="51815"/>
                  </a:lnTo>
                  <a:lnTo>
                    <a:pt x="233172" y="25907"/>
                  </a:lnTo>
                  <a:close/>
                </a:path>
                <a:path w="4839970" h="78104">
                  <a:moveTo>
                    <a:pt x="284988" y="25907"/>
                  </a:moveTo>
                  <a:lnTo>
                    <a:pt x="259079" y="25907"/>
                  </a:lnTo>
                  <a:lnTo>
                    <a:pt x="259079" y="51815"/>
                  </a:lnTo>
                  <a:lnTo>
                    <a:pt x="284988" y="51815"/>
                  </a:lnTo>
                  <a:lnTo>
                    <a:pt x="284988" y="25907"/>
                  </a:lnTo>
                  <a:close/>
                </a:path>
                <a:path w="4839970" h="78104">
                  <a:moveTo>
                    <a:pt x="336803" y="25907"/>
                  </a:moveTo>
                  <a:lnTo>
                    <a:pt x="310896" y="25907"/>
                  </a:lnTo>
                  <a:lnTo>
                    <a:pt x="310896" y="51815"/>
                  </a:lnTo>
                  <a:lnTo>
                    <a:pt x="336803" y="51815"/>
                  </a:lnTo>
                  <a:lnTo>
                    <a:pt x="336803" y="25907"/>
                  </a:lnTo>
                  <a:close/>
                </a:path>
                <a:path w="4839970" h="78104">
                  <a:moveTo>
                    <a:pt x="388619" y="25907"/>
                  </a:moveTo>
                  <a:lnTo>
                    <a:pt x="362712" y="25907"/>
                  </a:lnTo>
                  <a:lnTo>
                    <a:pt x="362712" y="51815"/>
                  </a:lnTo>
                  <a:lnTo>
                    <a:pt x="388619" y="51815"/>
                  </a:lnTo>
                  <a:lnTo>
                    <a:pt x="388619" y="25907"/>
                  </a:lnTo>
                  <a:close/>
                </a:path>
                <a:path w="4839970" h="78104">
                  <a:moveTo>
                    <a:pt x="440435" y="25907"/>
                  </a:moveTo>
                  <a:lnTo>
                    <a:pt x="414528" y="25907"/>
                  </a:lnTo>
                  <a:lnTo>
                    <a:pt x="414528" y="51815"/>
                  </a:lnTo>
                  <a:lnTo>
                    <a:pt x="440435" y="51815"/>
                  </a:lnTo>
                  <a:lnTo>
                    <a:pt x="440435" y="25907"/>
                  </a:lnTo>
                  <a:close/>
                </a:path>
                <a:path w="4839970" h="78104">
                  <a:moveTo>
                    <a:pt x="492251" y="25907"/>
                  </a:moveTo>
                  <a:lnTo>
                    <a:pt x="466344" y="25907"/>
                  </a:lnTo>
                  <a:lnTo>
                    <a:pt x="466344" y="51815"/>
                  </a:lnTo>
                  <a:lnTo>
                    <a:pt x="492251" y="51815"/>
                  </a:lnTo>
                  <a:lnTo>
                    <a:pt x="492251" y="25907"/>
                  </a:lnTo>
                  <a:close/>
                </a:path>
                <a:path w="4839970" h="78104">
                  <a:moveTo>
                    <a:pt x="544068" y="25907"/>
                  </a:moveTo>
                  <a:lnTo>
                    <a:pt x="518159" y="25907"/>
                  </a:lnTo>
                  <a:lnTo>
                    <a:pt x="518159" y="51815"/>
                  </a:lnTo>
                  <a:lnTo>
                    <a:pt x="544068" y="51815"/>
                  </a:lnTo>
                  <a:lnTo>
                    <a:pt x="544068" y="25907"/>
                  </a:lnTo>
                  <a:close/>
                </a:path>
                <a:path w="4839970" h="78104">
                  <a:moveTo>
                    <a:pt x="595883" y="25907"/>
                  </a:moveTo>
                  <a:lnTo>
                    <a:pt x="569976" y="25907"/>
                  </a:lnTo>
                  <a:lnTo>
                    <a:pt x="569976" y="51815"/>
                  </a:lnTo>
                  <a:lnTo>
                    <a:pt x="595883" y="51815"/>
                  </a:lnTo>
                  <a:lnTo>
                    <a:pt x="595883" y="25907"/>
                  </a:lnTo>
                  <a:close/>
                </a:path>
                <a:path w="4839970" h="78104">
                  <a:moveTo>
                    <a:pt x="647700" y="25907"/>
                  </a:moveTo>
                  <a:lnTo>
                    <a:pt x="621792" y="25907"/>
                  </a:lnTo>
                  <a:lnTo>
                    <a:pt x="621792" y="51815"/>
                  </a:lnTo>
                  <a:lnTo>
                    <a:pt x="647700" y="51815"/>
                  </a:lnTo>
                  <a:lnTo>
                    <a:pt x="647700" y="25907"/>
                  </a:lnTo>
                  <a:close/>
                </a:path>
                <a:path w="4839970" h="78104">
                  <a:moveTo>
                    <a:pt x="699515" y="25907"/>
                  </a:moveTo>
                  <a:lnTo>
                    <a:pt x="673607" y="25907"/>
                  </a:lnTo>
                  <a:lnTo>
                    <a:pt x="673607" y="51815"/>
                  </a:lnTo>
                  <a:lnTo>
                    <a:pt x="699515" y="51815"/>
                  </a:lnTo>
                  <a:lnTo>
                    <a:pt x="699515" y="25907"/>
                  </a:lnTo>
                  <a:close/>
                </a:path>
                <a:path w="4839970" h="78104">
                  <a:moveTo>
                    <a:pt x="751332" y="25907"/>
                  </a:moveTo>
                  <a:lnTo>
                    <a:pt x="725424" y="25907"/>
                  </a:lnTo>
                  <a:lnTo>
                    <a:pt x="725424" y="51815"/>
                  </a:lnTo>
                  <a:lnTo>
                    <a:pt x="751332" y="51815"/>
                  </a:lnTo>
                  <a:lnTo>
                    <a:pt x="751332" y="25907"/>
                  </a:lnTo>
                  <a:close/>
                </a:path>
                <a:path w="4839970" h="78104">
                  <a:moveTo>
                    <a:pt x="803148" y="25907"/>
                  </a:moveTo>
                  <a:lnTo>
                    <a:pt x="777239" y="25907"/>
                  </a:lnTo>
                  <a:lnTo>
                    <a:pt x="777239" y="51815"/>
                  </a:lnTo>
                  <a:lnTo>
                    <a:pt x="803148" y="51815"/>
                  </a:lnTo>
                  <a:lnTo>
                    <a:pt x="803148" y="25907"/>
                  </a:lnTo>
                  <a:close/>
                </a:path>
                <a:path w="4839970" h="78104">
                  <a:moveTo>
                    <a:pt x="854963" y="25907"/>
                  </a:moveTo>
                  <a:lnTo>
                    <a:pt x="829056" y="25907"/>
                  </a:lnTo>
                  <a:lnTo>
                    <a:pt x="829056" y="51815"/>
                  </a:lnTo>
                  <a:lnTo>
                    <a:pt x="854963" y="51815"/>
                  </a:lnTo>
                  <a:lnTo>
                    <a:pt x="854963" y="25907"/>
                  </a:lnTo>
                  <a:close/>
                </a:path>
                <a:path w="4839970" h="78104">
                  <a:moveTo>
                    <a:pt x="906780" y="25907"/>
                  </a:moveTo>
                  <a:lnTo>
                    <a:pt x="880871" y="25907"/>
                  </a:lnTo>
                  <a:lnTo>
                    <a:pt x="880871" y="51815"/>
                  </a:lnTo>
                  <a:lnTo>
                    <a:pt x="906780" y="51815"/>
                  </a:lnTo>
                  <a:lnTo>
                    <a:pt x="906780" y="25907"/>
                  </a:lnTo>
                  <a:close/>
                </a:path>
                <a:path w="4839970" h="78104">
                  <a:moveTo>
                    <a:pt x="958595" y="25907"/>
                  </a:moveTo>
                  <a:lnTo>
                    <a:pt x="932688" y="25907"/>
                  </a:lnTo>
                  <a:lnTo>
                    <a:pt x="932688" y="51815"/>
                  </a:lnTo>
                  <a:lnTo>
                    <a:pt x="958595" y="51815"/>
                  </a:lnTo>
                  <a:lnTo>
                    <a:pt x="958595" y="25907"/>
                  </a:lnTo>
                  <a:close/>
                </a:path>
                <a:path w="4839970" h="78104">
                  <a:moveTo>
                    <a:pt x="1010412" y="25907"/>
                  </a:moveTo>
                  <a:lnTo>
                    <a:pt x="984504" y="25907"/>
                  </a:lnTo>
                  <a:lnTo>
                    <a:pt x="984504" y="51815"/>
                  </a:lnTo>
                  <a:lnTo>
                    <a:pt x="1010412" y="51815"/>
                  </a:lnTo>
                  <a:lnTo>
                    <a:pt x="1010412" y="25907"/>
                  </a:lnTo>
                  <a:close/>
                </a:path>
                <a:path w="4839970" h="78104">
                  <a:moveTo>
                    <a:pt x="1062227" y="25907"/>
                  </a:moveTo>
                  <a:lnTo>
                    <a:pt x="1036319" y="25907"/>
                  </a:lnTo>
                  <a:lnTo>
                    <a:pt x="1036319" y="51815"/>
                  </a:lnTo>
                  <a:lnTo>
                    <a:pt x="1062227" y="51815"/>
                  </a:lnTo>
                  <a:lnTo>
                    <a:pt x="1062227" y="25907"/>
                  </a:lnTo>
                  <a:close/>
                </a:path>
                <a:path w="4839970" h="78104">
                  <a:moveTo>
                    <a:pt x="1114044" y="25907"/>
                  </a:moveTo>
                  <a:lnTo>
                    <a:pt x="1088136" y="25907"/>
                  </a:lnTo>
                  <a:lnTo>
                    <a:pt x="1088136" y="51815"/>
                  </a:lnTo>
                  <a:lnTo>
                    <a:pt x="1114044" y="51815"/>
                  </a:lnTo>
                  <a:lnTo>
                    <a:pt x="1114044" y="25907"/>
                  </a:lnTo>
                  <a:close/>
                </a:path>
                <a:path w="4839970" h="78104">
                  <a:moveTo>
                    <a:pt x="1165860" y="25907"/>
                  </a:moveTo>
                  <a:lnTo>
                    <a:pt x="1139952" y="25907"/>
                  </a:lnTo>
                  <a:lnTo>
                    <a:pt x="1139952" y="51815"/>
                  </a:lnTo>
                  <a:lnTo>
                    <a:pt x="1165860" y="51815"/>
                  </a:lnTo>
                  <a:lnTo>
                    <a:pt x="1165860" y="25907"/>
                  </a:lnTo>
                  <a:close/>
                </a:path>
                <a:path w="4839970" h="78104">
                  <a:moveTo>
                    <a:pt x="1217676" y="25907"/>
                  </a:moveTo>
                  <a:lnTo>
                    <a:pt x="1191768" y="25907"/>
                  </a:lnTo>
                  <a:lnTo>
                    <a:pt x="1191768" y="51815"/>
                  </a:lnTo>
                  <a:lnTo>
                    <a:pt x="1217676" y="51815"/>
                  </a:lnTo>
                  <a:lnTo>
                    <a:pt x="1217676" y="25907"/>
                  </a:lnTo>
                  <a:close/>
                </a:path>
                <a:path w="4839970" h="78104">
                  <a:moveTo>
                    <a:pt x="1269492" y="25907"/>
                  </a:moveTo>
                  <a:lnTo>
                    <a:pt x="1243583" y="25907"/>
                  </a:lnTo>
                  <a:lnTo>
                    <a:pt x="1243583" y="51815"/>
                  </a:lnTo>
                  <a:lnTo>
                    <a:pt x="1269492" y="51815"/>
                  </a:lnTo>
                  <a:lnTo>
                    <a:pt x="1269492" y="25907"/>
                  </a:lnTo>
                  <a:close/>
                </a:path>
                <a:path w="4839970" h="78104">
                  <a:moveTo>
                    <a:pt x="1321308" y="25907"/>
                  </a:moveTo>
                  <a:lnTo>
                    <a:pt x="1295400" y="25907"/>
                  </a:lnTo>
                  <a:lnTo>
                    <a:pt x="1295400" y="51815"/>
                  </a:lnTo>
                  <a:lnTo>
                    <a:pt x="1321308" y="51815"/>
                  </a:lnTo>
                  <a:lnTo>
                    <a:pt x="1321308" y="25907"/>
                  </a:lnTo>
                  <a:close/>
                </a:path>
                <a:path w="4839970" h="78104">
                  <a:moveTo>
                    <a:pt x="1373124" y="25907"/>
                  </a:moveTo>
                  <a:lnTo>
                    <a:pt x="1347215" y="25907"/>
                  </a:lnTo>
                  <a:lnTo>
                    <a:pt x="1347215" y="51815"/>
                  </a:lnTo>
                  <a:lnTo>
                    <a:pt x="1373124" y="51815"/>
                  </a:lnTo>
                  <a:lnTo>
                    <a:pt x="1373124" y="25907"/>
                  </a:lnTo>
                  <a:close/>
                </a:path>
                <a:path w="4839970" h="78104">
                  <a:moveTo>
                    <a:pt x="1424939" y="25907"/>
                  </a:moveTo>
                  <a:lnTo>
                    <a:pt x="1399032" y="25907"/>
                  </a:lnTo>
                  <a:lnTo>
                    <a:pt x="1399032" y="51815"/>
                  </a:lnTo>
                  <a:lnTo>
                    <a:pt x="1424939" y="51815"/>
                  </a:lnTo>
                  <a:lnTo>
                    <a:pt x="1424939" y="25907"/>
                  </a:lnTo>
                  <a:close/>
                </a:path>
                <a:path w="4839970" h="78104">
                  <a:moveTo>
                    <a:pt x="1476756" y="25907"/>
                  </a:moveTo>
                  <a:lnTo>
                    <a:pt x="1450848" y="25907"/>
                  </a:lnTo>
                  <a:lnTo>
                    <a:pt x="1450848" y="51815"/>
                  </a:lnTo>
                  <a:lnTo>
                    <a:pt x="1476756" y="51815"/>
                  </a:lnTo>
                  <a:lnTo>
                    <a:pt x="1476756" y="25907"/>
                  </a:lnTo>
                  <a:close/>
                </a:path>
                <a:path w="4839970" h="78104">
                  <a:moveTo>
                    <a:pt x="1528571" y="25907"/>
                  </a:moveTo>
                  <a:lnTo>
                    <a:pt x="1502664" y="25907"/>
                  </a:lnTo>
                  <a:lnTo>
                    <a:pt x="1502664" y="51815"/>
                  </a:lnTo>
                  <a:lnTo>
                    <a:pt x="1528571" y="51815"/>
                  </a:lnTo>
                  <a:lnTo>
                    <a:pt x="1528571" y="25907"/>
                  </a:lnTo>
                  <a:close/>
                </a:path>
                <a:path w="4839970" h="78104">
                  <a:moveTo>
                    <a:pt x="1580388" y="25907"/>
                  </a:moveTo>
                  <a:lnTo>
                    <a:pt x="1554480" y="25907"/>
                  </a:lnTo>
                  <a:lnTo>
                    <a:pt x="1554480" y="51815"/>
                  </a:lnTo>
                  <a:lnTo>
                    <a:pt x="1580388" y="51815"/>
                  </a:lnTo>
                  <a:lnTo>
                    <a:pt x="1580388" y="25907"/>
                  </a:lnTo>
                  <a:close/>
                </a:path>
                <a:path w="4839970" h="78104">
                  <a:moveTo>
                    <a:pt x="1632204" y="25907"/>
                  </a:moveTo>
                  <a:lnTo>
                    <a:pt x="1606295" y="25907"/>
                  </a:lnTo>
                  <a:lnTo>
                    <a:pt x="1606295" y="51815"/>
                  </a:lnTo>
                  <a:lnTo>
                    <a:pt x="1632204" y="51815"/>
                  </a:lnTo>
                  <a:lnTo>
                    <a:pt x="1632204" y="25907"/>
                  </a:lnTo>
                  <a:close/>
                </a:path>
                <a:path w="4839970" h="78104">
                  <a:moveTo>
                    <a:pt x="1684020" y="25907"/>
                  </a:moveTo>
                  <a:lnTo>
                    <a:pt x="1658112" y="25907"/>
                  </a:lnTo>
                  <a:lnTo>
                    <a:pt x="1658112" y="51815"/>
                  </a:lnTo>
                  <a:lnTo>
                    <a:pt x="1684020" y="51815"/>
                  </a:lnTo>
                  <a:lnTo>
                    <a:pt x="1684020" y="25907"/>
                  </a:lnTo>
                  <a:close/>
                </a:path>
                <a:path w="4839970" h="78104">
                  <a:moveTo>
                    <a:pt x="1735836" y="25907"/>
                  </a:moveTo>
                  <a:lnTo>
                    <a:pt x="1709927" y="25907"/>
                  </a:lnTo>
                  <a:lnTo>
                    <a:pt x="1709927" y="51815"/>
                  </a:lnTo>
                  <a:lnTo>
                    <a:pt x="1735836" y="51815"/>
                  </a:lnTo>
                  <a:lnTo>
                    <a:pt x="1735836" y="25907"/>
                  </a:lnTo>
                  <a:close/>
                </a:path>
                <a:path w="4839970" h="78104">
                  <a:moveTo>
                    <a:pt x="1787652" y="25907"/>
                  </a:moveTo>
                  <a:lnTo>
                    <a:pt x="1761744" y="25907"/>
                  </a:lnTo>
                  <a:lnTo>
                    <a:pt x="1761744" y="51815"/>
                  </a:lnTo>
                  <a:lnTo>
                    <a:pt x="1787652" y="51815"/>
                  </a:lnTo>
                  <a:lnTo>
                    <a:pt x="1787652" y="25907"/>
                  </a:lnTo>
                  <a:close/>
                </a:path>
                <a:path w="4839970" h="78104">
                  <a:moveTo>
                    <a:pt x="1839468" y="25907"/>
                  </a:moveTo>
                  <a:lnTo>
                    <a:pt x="1813560" y="25907"/>
                  </a:lnTo>
                  <a:lnTo>
                    <a:pt x="1813560" y="51815"/>
                  </a:lnTo>
                  <a:lnTo>
                    <a:pt x="1839468" y="51815"/>
                  </a:lnTo>
                  <a:lnTo>
                    <a:pt x="1839468" y="25907"/>
                  </a:lnTo>
                  <a:close/>
                </a:path>
                <a:path w="4839970" h="78104">
                  <a:moveTo>
                    <a:pt x="1891283" y="25907"/>
                  </a:moveTo>
                  <a:lnTo>
                    <a:pt x="1865376" y="25907"/>
                  </a:lnTo>
                  <a:lnTo>
                    <a:pt x="1865376" y="51815"/>
                  </a:lnTo>
                  <a:lnTo>
                    <a:pt x="1891283" y="51815"/>
                  </a:lnTo>
                  <a:lnTo>
                    <a:pt x="1891283" y="25907"/>
                  </a:lnTo>
                  <a:close/>
                </a:path>
                <a:path w="4839970" h="78104">
                  <a:moveTo>
                    <a:pt x="1943100" y="25907"/>
                  </a:moveTo>
                  <a:lnTo>
                    <a:pt x="1917192" y="25907"/>
                  </a:lnTo>
                  <a:lnTo>
                    <a:pt x="1917192" y="51815"/>
                  </a:lnTo>
                  <a:lnTo>
                    <a:pt x="1943100" y="51815"/>
                  </a:lnTo>
                  <a:lnTo>
                    <a:pt x="1943100" y="25907"/>
                  </a:lnTo>
                  <a:close/>
                </a:path>
                <a:path w="4839970" h="78104">
                  <a:moveTo>
                    <a:pt x="1994915" y="25907"/>
                  </a:moveTo>
                  <a:lnTo>
                    <a:pt x="1969008" y="25907"/>
                  </a:lnTo>
                  <a:lnTo>
                    <a:pt x="1969008" y="51815"/>
                  </a:lnTo>
                  <a:lnTo>
                    <a:pt x="1994915" y="51815"/>
                  </a:lnTo>
                  <a:lnTo>
                    <a:pt x="1994915" y="25907"/>
                  </a:lnTo>
                  <a:close/>
                </a:path>
                <a:path w="4839970" h="78104">
                  <a:moveTo>
                    <a:pt x="2046732" y="25907"/>
                  </a:moveTo>
                  <a:lnTo>
                    <a:pt x="2020824" y="25907"/>
                  </a:lnTo>
                  <a:lnTo>
                    <a:pt x="2020824" y="51815"/>
                  </a:lnTo>
                  <a:lnTo>
                    <a:pt x="2046732" y="51815"/>
                  </a:lnTo>
                  <a:lnTo>
                    <a:pt x="2046732" y="25907"/>
                  </a:lnTo>
                  <a:close/>
                </a:path>
                <a:path w="4839970" h="78104">
                  <a:moveTo>
                    <a:pt x="2098548" y="25907"/>
                  </a:moveTo>
                  <a:lnTo>
                    <a:pt x="2072639" y="25907"/>
                  </a:lnTo>
                  <a:lnTo>
                    <a:pt x="2072639" y="51815"/>
                  </a:lnTo>
                  <a:lnTo>
                    <a:pt x="2098548" y="51815"/>
                  </a:lnTo>
                  <a:lnTo>
                    <a:pt x="2098548" y="25907"/>
                  </a:lnTo>
                  <a:close/>
                </a:path>
                <a:path w="4839970" h="78104">
                  <a:moveTo>
                    <a:pt x="2150364" y="25907"/>
                  </a:moveTo>
                  <a:lnTo>
                    <a:pt x="2124456" y="25907"/>
                  </a:lnTo>
                  <a:lnTo>
                    <a:pt x="2124456" y="51815"/>
                  </a:lnTo>
                  <a:lnTo>
                    <a:pt x="2150364" y="51815"/>
                  </a:lnTo>
                  <a:lnTo>
                    <a:pt x="2150364" y="25907"/>
                  </a:lnTo>
                  <a:close/>
                </a:path>
                <a:path w="4839970" h="78104">
                  <a:moveTo>
                    <a:pt x="2202179" y="25907"/>
                  </a:moveTo>
                  <a:lnTo>
                    <a:pt x="2176272" y="25907"/>
                  </a:lnTo>
                  <a:lnTo>
                    <a:pt x="2176272" y="51815"/>
                  </a:lnTo>
                  <a:lnTo>
                    <a:pt x="2202179" y="51815"/>
                  </a:lnTo>
                  <a:lnTo>
                    <a:pt x="2202179" y="25907"/>
                  </a:lnTo>
                  <a:close/>
                </a:path>
                <a:path w="4839970" h="78104">
                  <a:moveTo>
                    <a:pt x="2253996" y="25907"/>
                  </a:moveTo>
                  <a:lnTo>
                    <a:pt x="2228088" y="25907"/>
                  </a:lnTo>
                  <a:lnTo>
                    <a:pt x="2228088" y="51815"/>
                  </a:lnTo>
                  <a:lnTo>
                    <a:pt x="2253996" y="51815"/>
                  </a:lnTo>
                  <a:lnTo>
                    <a:pt x="2253996" y="25907"/>
                  </a:lnTo>
                  <a:close/>
                </a:path>
                <a:path w="4839970" h="78104">
                  <a:moveTo>
                    <a:pt x="2305812" y="25907"/>
                  </a:moveTo>
                  <a:lnTo>
                    <a:pt x="2279904" y="25907"/>
                  </a:lnTo>
                  <a:lnTo>
                    <a:pt x="2279904" y="51815"/>
                  </a:lnTo>
                  <a:lnTo>
                    <a:pt x="2305812" y="51815"/>
                  </a:lnTo>
                  <a:lnTo>
                    <a:pt x="2305812" y="25907"/>
                  </a:lnTo>
                  <a:close/>
                </a:path>
                <a:path w="4839970" h="78104">
                  <a:moveTo>
                    <a:pt x="2357628" y="25907"/>
                  </a:moveTo>
                  <a:lnTo>
                    <a:pt x="2331720" y="25907"/>
                  </a:lnTo>
                  <a:lnTo>
                    <a:pt x="2331720" y="51815"/>
                  </a:lnTo>
                  <a:lnTo>
                    <a:pt x="2357628" y="51815"/>
                  </a:lnTo>
                  <a:lnTo>
                    <a:pt x="2357628" y="25907"/>
                  </a:lnTo>
                  <a:close/>
                </a:path>
                <a:path w="4839970" h="78104">
                  <a:moveTo>
                    <a:pt x="2409443" y="25907"/>
                  </a:moveTo>
                  <a:lnTo>
                    <a:pt x="2383536" y="25907"/>
                  </a:lnTo>
                  <a:lnTo>
                    <a:pt x="2383536" y="51815"/>
                  </a:lnTo>
                  <a:lnTo>
                    <a:pt x="2409443" y="51815"/>
                  </a:lnTo>
                  <a:lnTo>
                    <a:pt x="2409443" y="25907"/>
                  </a:lnTo>
                  <a:close/>
                </a:path>
                <a:path w="4839970" h="78104">
                  <a:moveTo>
                    <a:pt x="2461260" y="25907"/>
                  </a:moveTo>
                  <a:lnTo>
                    <a:pt x="2435352" y="25907"/>
                  </a:lnTo>
                  <a:lnTo>
                    <a:pt x="2435352" y="51815"/>
                  </a:lnTo>
                  <a:lnTo>
                    <a:pt x="2461260" y="51815"/>
                  </a:lnTo>
                  <a:lnTo>
                    <a:pt x="2461260" y="25907"/>
                  </a:lnTo>
                  <a:close/>
                </a:path>
                <a:path w="4839970" h="78104">
                  <a:moveTo>
                    <a:pt x="2513076" y="25907"/>
                  </a:moveTo>
                  <a:lnTo>
                    <a:pt x="2487167" y="25907"/>
                  </a:lnTo>
                  <a:lnTo>
                    <a:pt x="2487167" y="51815"/>
                  </a:lnTo>
                  <a:lnTo>
                    <a:pt x="2513076" y="51815"/>
                  </a:lnTo>
                  <a:lnTo>
                    <a:pt x="2513076" y="25907"/>
                  </a:lnTo>
                  <a:close/>
                </a:path>
                <a:path w="4839970" h="78104">
                  <a:moveTo>
                    <a:pt x="2564891" y="25907"/>
                  </a:moveTo>
                  <a:lnTo>
                    <a:pt x="2538984" y="25907"/>
                  </a:lnTo>
                  <a:lnTo>
                    <a:pt x="2538984" y="51815"/>
                  </a:lnTo>
                  <a:lnTo>
                    <a:pt x="2564891" y="51815"/>
                  </a:lnTo>
                  <a:lnTo>
                    <a:pt x="2564891" y="25907"/>
                  </a:lnTo>
                  <a:close/>
                </a:path>
                <a:path w="4839970" h="78104">
                  <a:moveTo>
                    <a:pt x="2616708" y="25907"/>
                  </a:moveTo>
                  <a:lnTo>
                    <a:pt x="2590800" y="25907"/>
                  </a:lnTo>
                  <a:lnTo>
                    <a:pt x="2590800" y="51815"/>
                  </a:lnTo>
                  <a:lnTo>
                    <a:pt x="2616708" y="51815"/>
                  </a:lnTo>
                  <a:lnTo>
                    <a:pt x="2616708" y="25907"/>
                  </a:lnTo>
                  <a:close/>
                </a:path>
                <a:path w="4839970" h="78104">
                  <a:moveTo>
                    <a:pt x="2668524" y="25907"/>
                  </a:moveTo>
                  <a:lnTo>
                    <a:pt x="2642616" y="25907"/>
                  </a:lnTo>
                  <a:lnTo>
                    <a:pt x="2642616" y="51815"/>
                  </a:lnTo>
                  <a:lnTo>
                    <a:pt x="2668524" y="51815"/>
                  </a:lnTo>
                  <a:lnTo>
                    <a:pt x="2668524" y="25907"/>
                  </a:lnTo>
                  <a:close/>
                </a:path>
                <a:path w="4839970" h="78104">
                  <a:moveTo>
                    <a:pt x="2720340" y="25907"/>
                  </a:moveTo>
                  <a:lnTo>
                    <a:pt x="2694432" y="25907"/>
                  </a:lnTo>
                  <a:lnTo>
                    <a:pt x="2694432" y="51815"/>
                  </a:lnTo>
                  <a:lnTo>
                    <a:pt x="2720340" y="51815"/>
                  </a:lnTo>
                  <a:lnTo>
                    <a:pt x="2720340" y="25907"/>
                  </a:lnTo>
                  <a:close/>
                </a:path>
                <a:path w="4839970" h="78104">
                  <a:moveTo>
                    <a:pt x="2772155" y="25907"/>
                  </a:moveTo>
                  <a:lnTo>
                    <a:pt x="2746248" y="25907"/>
                  </a:lnTo>
                  <a:lnTo>
                    <a:pt x="2746248" y="51815"/>
                  </a:lnTo>
                  <a:lnTo>
                    <a:pt x="2772155" y="51815"/>
                  </a:lnTo>
                  <a:lnTo>
                    <a:pt x="2772155" y="25907"/>
                  </a:lnTo>
                  <a:close/>
                </a:path>
                <a:path w="4839970" h="78104">
                  <a:moveTo>
                    <a:pt x="2823972" y="25907"/>
                  </a:moveTo>
                  <a:lnTo>
                    <a:pt x="2798064" y="25907"/>
                  </a:lnTo>
                  <a:lnTo>
                    <a:pt x="2798064" y="51815"/>
                  </a:lnTo>
                  <a:lnTo>
                    <a:pt x="2823972" y="51815"/>
                  </a:lnTo>
                  <a:lnTo>
                    <a:pt x="2823972" y="25907"/>
                  </a:lnTo>
                  <a:close/>
                </a:path>
                <a:path w="4839970" h="78104">
                  <a:moveTo>
                    <a:pt x="2875788" y="25907"/>
                  </a:moveTo>
                  <a:lnTo>
                    <a:pt x="2849879" y="25907"/>
                  </a:lnTo>
                  <a:lnTo>
                    <a:pt x="2849879" y="51815"/>
                  </a:lnTo>
                  <a:lnTo>
                    <a:pt x="2875788" y="51815"/>
                  </a:lnTo>
                  <a:lnTo>
                    <a:pt x="2875788" y="25907"/>
                  </a:lnTo>
                  <a:close/>
                </a:path>
                <a:path w="4839970" h="78104">
                  <a:moveTo>
                    <a:pt x="2927604" y="25907"/>
                  </a:moveTo>
                  <a:lnTo>
                    <a:pt x="2901696" y="25907"/>
                  </a:lnTo>
                  <a:lnTo>
                    <a:pt x="2901696" y="51815"/>
                  </a:lnTo>
                  <a:lnTo>
                    <a:pt x="2927604" y="51815"/>
                  </a:lnTo>
                  <a:lnTo>
                    <a:pt x="2927604" y="25907"/>
                  </a:lnTo>
                  <a:close/>
                </a:path>
                <a:path w="4839970" h="78104">
                  <a:moveTo>
                    <a:pt x="2979420" y="25907"/>
                  </a:moveTo>
                  <a:lnTo>
                    <a:pt x="2953512" y="25907"/>
                  </a:lnTo>
                  <a:lnTo>
                    <a:pt x="2953512" y="51815"/>
                  </a:lnTo>
                  <a:lnTo>
                    <a:pt x="2979420" y="51815"/>
                  </a:lnTo>
                  <a:lnTo>
                    <a:pt x="2979420" y="25907"/>
                  </a:lnTo>
                  <a:close/>
                </a:path>
                <a:path w="4839970" h="78104">
                  <a:moveTo>
                    <a:pt x="3031236" y="25907"/>
                  </a:moveTo>
                  <a:lnTo>
                    <a:pt x="3005328" y="25907"/>
                  </a:lnTo>
                  <a:lnTo>
                    <a:pt x="3005328" y="51815"/>
                  </a:lnTo>
                  <a:lnTo>
                    <a:pt x="3031236" y="51815"/>
                  </a:lnTo>
                  <a:lnTo>
                    <a:pt x="3031236" y="25907"/>
                  </a:lnTo>
                  <a:close/>
                </a:path>
                <a:path w="4839970" h="78104">
                  <a:moveTo>
                    <a:pt x="3083052" y="25907"/>
                  </a:moveTo>
                  <a:lnTo>
                    <a:pt x="3057143" y="25907"/>
                  </a:lnTo>
                  <a:lnTo>
                    <a:pt x="3057143" y="51815"/>
                  </a:lnTo>
                  <a:lnTo>
                    <a:pt x="3083052" y="51815"/>
                  </a:lnTo>
                  <a:lnTo>
                    <a:pt x="3083052" y="25907"/>
                  </a:lnTo>
                  <a:close/>
                </a:path>
                <a:path w="4839970" h="78104">
                  <a:moveTo>
                    <a:pt x="3134867" y="25907"/>
                  </a:moveTo>
                  <a:lnTo>
                    <a:pt x="3108960" y="25907"/>
                  </a:lnTo>
                  <a:lnTo>
                    <a:pt x="3108960" y="51815"/>
                  </a:lnTo>
                  <a:lnTo>
                    <a:pt x="3134867" y="51815"/>
                  </a:lnTo>
                  <a:lnTo>
                    <a:pt x="3134867" y="25907"/>
                  </a:lnTo>
                  <a:close/>
                </a:path>
                <a:path w="4839970" h="78104">
                  <a:moveTo>
                    <a:pt x="3186684" y="25907"/>
                  </a:moveTo>
                  <a:lnTo>
                    <a:pt x="3160776" y="25907"/>
                  </a:lnTo>
                  <a:lnTo>
                    <a:pt x="3160776" y="51815"/>
                  </a:lnTo>
                  <a:lnTo>
                    <a:pt x="3186684" y="51815"/>
                  </a:lnTo>
                  <a:lnTo>
                    <a:pt x="3186684" y="25907"/>
                  </a:lnTo>
                  <a:close/>
                </a:path>
                <a:path w="4839970" h="78104">
                  <a:moveTo>
                    <a:pt x="3238500" y="25907"/>
                  </a:moveTo>
                  <a:lnTo>
                    <a:pt x="3212591" y="25907"/>
                  </a:lnTo>
                  <a:lnTo>
                    <a:pt x="3212591" y="51815"/>
                  </a:lnTo>
                  <a:lnTo>
                    <a:pt x="3238500" y="51815"/>
                  </a:lnTo>
                  <a:lnTo>
                    <a:pt x="3238500" y="25907"/>
                  </a:lnTo>
                  <a:close/>
                </a:path>
                <a:path w="4839970" h="78104">
                  <a:moveTo>
                    <a:pt x="3290316" y="25907"/>
                  </a:moveTo>
                  <a:lnTo>
                    <a:pt x="3264408" y="25907"/>
                  </a:lnTo>
                  <a:lnTo>
                    <a:pt x="3264408" y="51815"/>
                  </a:lnTo>
                  <a:lnTo>
                    <a:pt x="3290316" y="51815"/>
                  </a:lnTo>
                  <a:lnTo>
                    <a:pt x="3290316" y="25907"/>
                  </a:lnTo>
                  <a:close/>
                </a:path>
                <a:path w="4839970" h="78104">
                  <a:moveTo>
                    <a:pt x="3342132" y="25907"/>
                  </a:moveTo>
                  <a:lnTo>
                    <a:pt x="3316224" y="25907"/>
                  </a:lnTo>
                  <a:lnTo>
                    <a:pt x="3316224" y="51815"/>
                  </a:lnTo>
                  <a:lnTo>
                    <a:pt x="3342132" y="51815"/>
                  </a:lnTo>
                  <a:lnTo>
                    <a:pt x="3342132" y="25907"/>
                  </a:lnTo>
                  <a:close/>
                </a:path>
                <a:path w="4839970" h="78104">
                  <a:moveTo>
                    <a:pt x="3393948" y="25907"/>
                  </a:moveTo>
                  <a:lnTo>
                    <a:pt x="3368040" y="25907"/>
                  </a:lnTo>
                  <a:lnTo>
                    <a:pt x="3368040" y="51815"/>
                  </a:lnTo>
                  <a:lnTo>
                    <a:pt x="3393948" y="51815"/>
                  </a:lnTo>
                  <a:lnTo>
                    <a:pt x="3393948" y="25907"/>
                  </a:lnTo>
                  <a:close/>
                </a:path>
                <a:path w="4839970" h="78104">
                  <a:moveTo>
                    <a:pt x="3445764" y="25907"/>
                  </a:moveTo>
                  <a:lnTo>
                    <a:pt x="3419855" y="25907"/>
                  </a:lnTo>
                  <a:lnTo>
                    <a:pt x="3419855" y="51815"/>
                  </a:lnTo>
                  <a:lnTo>
                    <a:pt x="3445764" y="51815"/>
                  </a:lnTo>
                  <a:lnTo>
                    <a:pt x="3445764" y="25907"/>
                  </a:lnTo>
                  <a:close/>
                </a:path>
                <a:path w="4839970" h="78104">
                  <a:moveTo>
                    <a:pt x="3497579" y="25907"/>
                  </a:moveTo>
                  <a:lnTo>
                    <a:pt x="3471672" y="25907"/>
                  </a:lnTo>
                  <a:lnTo>
                    <a:pt x="3471672" y="51815"/>
                  </a:lnTo>
                  <a:lnTo>
                    <a:pt x="3497579" y="51815"/>
                  </a:lnTo>
                  <a:lnTo>
                    <a:pt x="3497579" y="25907"/>
                  </a:lnTo>
                  <a:close/>
                </a:path>
                <a:path w="4839970" h="78104">
                  <a:moveTo>
                    <a:pt x="3549396" y="25907"/>
                  </a:moveTo>
                  <a:lnTo>
                    <a:pt x="3523488" y="25907"/>
                  </a:lnTo>
                  <a:lnTo>
                    <a:pt x="3523488" y="51815"/>
                  </a:lnTo>
                  <a:lnTo>
                    <a:pt x="3549396" y="51815"/>
                  </a:lnTo>
                  <a:lnTo>
                    <a:pt x="3549396" y="25907"/>
                  </a:lnTo>
                  <a:close/>
                </a:path>
                <a:path w="4839970" h="78104">
                  <a:moveTo>
                    <a:pt x="3601212" y="25907"/>
                  </a:moveTo>
                  <a:lnTo>
                    <a:pt x="3575304" y="25907"/>
                  </a:lnTo>
                  <a:lnTo>
                    <a:pt x="3575304" y="51815"/>
                  </a:lnTo>
                  <a:lnTo>
                    <a:pt x="3601212" y="51815"/>
                  </a:lnTo>
                  <a:lnTo>
                    <a:pt x="3601212" y="25907"/>
                  </a:lnTo>
                  <a:close/>
                </a:path>
                <a:path w="4839970" h="78104">
                  <a:moveTo>
                    <a:pt x="3653028" y="25907"/>
                  </a:moveTo>
                  <a:lnTo>
                    <a:pt x="3627120" y="25907"/>
                  </a:lnTo>
                  <a:lnTo>
                    <a:pt x="3627120" y="51815"/>
                  </a:lnTo>
                  <a:lnTo>
                    <a:pt x="3653028" y="51815"/>
                  </a:lnTo>
                  <a:lnTo>
                    <a:pt x="3653028" y="25907"/>
                  </a:lnTo>
                  <a:close/>
                </a:path>
                <a:path w="4839970" h="78104">
                  <a:moveTo>
                    <a:pt x="3704843" y="25907"/>
                  </a:moveTo>
                  <a:lnTo>
                    <a:pt x="3678936" y="25907"/>
                  </a:lnTo>
                  <a:lnTo>
                    <a:pt x="3678936" y="51815"/>
                  </a:lnTo>
                  <a:lnTo>
                    <a:pt x="3704843" y="51815"/>
                  </a:lnTo>
                  <a:lnTo>
                    <a:pt x="3704843" y="25907"/>
                  </a:lnTo>
                  <a:close/>
                </a:path>
                <a:path w="4839970" h="78104">
                  <a:moveTo>
                    <a:pt x="3756660" y="25907"/>
                  </a:moveTo>
                  <a:lnTo>
                    <a:pt x="3730752" y="25907"/>
                  </a:lnTo>
                  <a:lnTo>
                    <a:pt x="3730752" y="51815"/>
                  </a:lnTo>
                  <a:lnTo>
                    <a:pt x="3756660" y="51815"/>
                  </a:lnTo>
                  <a:lnTo>
                    <a:pt x="3756660" y="25907"/>
                  </a:lnTo>
                  <a:close/>
                </a:path>
                <a:path w="4839970" h="78104">
                  <a:moveTo>
                    <a:pt x="3808476" y="25907"/>
                  </a:moveTo>
                  <a:lnTo>
                    <a:pt x="3782567" y="25907"/>
                  </a:lnTo>
                  <a:lnTo>
                    <a:pt x="3782567" y="51815"/>
                  </a:lnTo>
                  <a:lnTo>
                    <a:pt x="3808476" y="51815"/>
                  </a:lnTo>
                  <a:lnTo>
                    <a:pt x="3808476" y="25907"/>
                  </a:lnTo>
                  <a:close/>
                </a:path>
                <a:path w="4839970" h="78104">
                  <a:moveTo>
                    <a:pt x="3860291" y="25907"/>
                  </a:moveTo>
                  <a:lnTo>
                    <a:pt x="3834384" y="25907"/>
                  </a:lnTo>
                  <a:lnTo>
                    <a:pt x="3834384" y="51815"/>
                  </a:lnTo>
                  <a:lnTo>
                    <a:pt x="3860291" y="51815"/>
                  </a:lnTo>
                  <a:lnTo>
                    <a:pt x="3860291" y="25907"/>
                  </a:lnTo>
                  <a:close/>
                </a:path>
                <a:path w="4839970" h="78104">
                  <a:moveTo>
                    <a:pt x="3912108" y="25907"/>
                  </a:moveTo>
                  <a:lnTo>
                    <a:pt x="3886200" y="25907"/>
                  </a:lnTo>
                  <a:lnTo>
                    <a:pt x="3886200" y="51815"/>
                  </a:lnTo>
                  <a:lnTo>
                    <a:pt x="3912108" y="51815"/>
                  </a:lnTo>
                  <a:lnTo>
                    <a:pt x="3912108" y="25907"/>
                  </a:lnTo>
                  <a:close/>
                </a:path>
                <a:path w="4839970" h="78104">
                  <a:moveTo>
                    <a:pt x="3963924" y="25907"/>
                  </a:moveTo>
                  <a:lnTo>
                    <a:pt x="3938016" y="25907"/>
                  </a:lnTo>
                  <a:lnTo>
                    <a:pt x="3938016" y="51815"/>
                  </a:lnTo>
                  <a:lnTo>
                    <a:pt x="3963924" y="51815"/>
                  </a:lnTo>
                  <a:lnTo>
                    <a:pt x="3963924" y="25907"/>
                  </a:lnTo>
                  <a:close/>
                </a:path>
                <a:path w="4839970" h="78104">
                  <a:moveTo>
                    <a:pt x="4015740" y="25907"/>
                  </a:moveTo>
                  <a:lnTo>
                    <a:pt x="3989832" y="25907"/>
                  </a:lnTo>
                  <a:lnTo>
                    <a:pt x="3989832" y="51815"/>
                  </a:lnTo>
                  <a:lnTo>
                    <a:pt x="4015740" y="51815"/>
                  </a:lnTo>
                  <a:lnTo>
                    <a:pt x="4015740" y="25907"/>
                  </a:lnTo>
                  <a:close/>
                </a:path>
                <a:path w="4839970" h="78104">
                  <a:moveTo>
                    <a:pt x="4067555" y="25907"/>
                  </a:moveTo>
                  <a:lnTo>
                    <a:pt x="4041648" y="25907"/>
                  </a:lnTo>
                  <a:lnTo>
                    <a:pt x="4041648" y="51815"/>
                  </a:lnTo>
                  <a:lnTo>
                    <a:pt x="4067555" y="51815"/>
                  </a:lnTo>
                  <a:lnTo>
                    <a:pt x="4067555" y="25907"/>
                  </a:lnTo>
                  <a:close/>
                </a:path>
                <a:path w="4839970" h="78104">
                  <a:moveTo>
                    <a:pt x="4119372" y="25907"/>
                  </a:moveTo>
                  <a:lnTo>
                    <a:pt x="4093464" y="25907"/>
                  </a:lnTo>
                  <a:lnTo>
                    <a:pt x="4093464" y="51815"/>
                  </a:lnTo>
                  <a:lnTo>
                    <a:pt x="4119372" y="51815"/>
                  </a:lnTo>
                  <a:lnTo>
                    <a:pt x="4119372" y="25907"/>
                  </a:lnTo>
                  <a:close/>
                </a:path>
                <a:path w="4839970" h="78104">
                  <a:moveTo>
                    <a:pt x="4171188" y="25907"/>
                  </a:moveTo>
                  <a:lnTo>
                    <a:pt x="4145279" y="25907"/>
                  </a:lnTo>
                  <a:lnTo>
                    <a:pt x="4145279" y="51815"/>
                  </a:lnTo>
                  <a:lnTo>
                    <a:pt x="4171188" y="51815"/>
                  </a:lnTo>
                  <a:lnTo>
                    <a:pt x="4171188" y="25907"/>
                  </a:lnTo>
                  <a:close/>
                </a:path>
                <a:path w="4839970" h="78104">
                  <a:moveTo>
                    <a:pt x="4223004" y="25907"/>
                  </a:moveTo>
                  <a:lnTo>
                    <a:pt x="4197096" y="25907"/>
                  </a:lnTo>
                  <a:lnTo>
                    <a:pt x="4197096" y="51815"/>
                  </a:lnTo>
                  <a:lnTo>
                    <a:pt x="4223004" y="51815"/>
                  </a:lnTo>
                  <a:lnTo>
                    <a:pt x="4223004" y="25907"/>
                  </a:lnTo>
                  <a:close/>
                </a:path>
                <a:path w="4839970" h="78104">
                  <a:moveTo>
                    <a:pt x="4274820" y="25907"/>
                  </a:moveTo>
                  <a:lnTo>
                    <a:pt x="4248912" y="25907"/>
                  </a:lnTo>
                  <a:lnTo>
                    <a:pt x="4248912" y="51815"/>
                  </a:lnTo>
                  <a:lnTo>
                    <a:pt x="4274820" y="51815"/>
                  </a:lnTo>
                  <a:lnTo>
                    <a:pt x="4274820" y="25907"/>
                  </a:lnTo>
                  <a:close/>
                </a:path>
                <a:path w="4839970" h="78104">
                  <a:moveTo>
                    <a:pt x="4326636" y="25907"/>
                  </a:moveTo>
                  <a:lnTo>
                    <a:pt x="4300728" y="25907"/>
                  </a:lnTo>
                  <a:lnTo>
                    <a:pt x="4300728" y="51815"/>
                  </a:lnTo>
                  <a:lnTo>
                    <a:pt x="4326636" y="51815"/>
                  </a:lnTo>
                  <a:lnTo>
                    <a:pt x="4326636" y="25907"/>
                  </a:lnTo>
                  <a:close/>
                </a:path>
                <a:path w="4839970" h="78104">
                  <a:moveTo>
                    <a:pt x="4378452" y="25907"/>
                  </a:moveTo>
                  <a:lnTo>
                    <a:pt x="4352544" y="25907"/>
                  </a:lnTo>
                  <a:lnTo>
                    <a:pt x="4352544" y="51815"/>
                  </a:lnTo>
                  <a:lnTo>
                    <a:pt x="4378452" y="51815"/>
                  </a:lnTo>
                  <a:lnTo>
                    <a:pt x="4378452" y="25907"/>
                  </a:lnTo>
                  <a:close/>
                </a:path>
                <a:path w="4839970" h="78104">
                  <a:moveTo>
                    <a:pt x="4430268" y="25907"/>
                  </a:moveTo>
                  <a:lnTo>
                    <a:pt x="4404360" y="25907"/>
                  </a:lnTo>
                  <a:lnTo>
                    <a:pt x="4404360" y="51815"/>
                  </a:lnTo>
                  <a:lnTo>
                    <a:pt x="4430268" y="51815"/>
                  </a:lnTo>
                  <a:lnTo>
                    <a:pt x="4430268" y="25907"/>
                  </a:lnTo>
                  <a:close/>
                </a:path>
                <a:path w="4839970" h="78104">
                  <a:moveTo>
                    <a:pt x="4482084" y="25907"/>
                  </a:moveTo>
                  <a:lnTo>
                    <a:pt x="4456176" y="25907"/>
                  </a:lnTo>
                  <a:lnTo>
                    <a:pt x="4456176" y="51815"/>
                  </a:lnTo>
                  <a:lnTo>
                    <a:pt x="4482084" y="51815"/>
                  </a:lnTo>
                  <a:lnTo>
                    <a:pt x="4482084" y="25907"/>
                  </a:lnTo>
                  <a:close/>
                </a:path>
                <a:path w="4839970" h="78104">
                  <a:moveTo>
                    <a:pt x="4533900" y="25907"/>
                  </a:moveTo>
                  <a:lnTo>
                    <a:pt x="4507992" y="25907"/>
                  </a:lnTo>
                  <a:lnTo>
                    <a:pt x="4507992" y="51815"/>
                  </a:lnTo>
                  <a:lnTo>
                    <a:pt x="4533900" y="51815"/>
                  </a:lnTo>
                  <a:lnTo>
                    <a:pt x="4533900" y="25907"/>
                  </a:lnTo>
                  <a:close/>
                </a:path>
                <a:path w="4839970" h="78104">
                  <a:moveTo>
                    <a:pt x="4585716" y="25907"/>
                  </a:moveTo>
                  <a:lnTo>
                    <a:pt x="4559808" y="25907"/>
                  </a:lnTo>
                  <a:lnTo>
                    <a:pt x="4559808" y="51815"/>
                  </a:lnTo>
                  <a:lnTo>
                    <a:pt x="4585716" y="51815"/>
                  </a:lnTo>
                  <a:lnTo>
                    <a:pt x="4585716" y="25907"/>
                  </a:lnTo>
                  <a:close/>
                </a:path>
                <a:path w="4839970" h="78104">
                  <a:moveTo>
                    <a:pt x="4637532" y="25907"/>
                  </a:moveTo>
                  <a:lnTo>
                    <a:pt x="4611624" y="25907"/>
                  </a:lnTo>
                  <a:lnTo>
                    <a:pt x="4611624" y="51815"/>
                  </a:lnTo>
                  <a:lnTo>
                    <a:pt x="4637532" y="51815"/>
                  </a:lnTo>
                  <a:lnTo>
                    <a:pt x="4637532" y="25907"/>
                  </a:lnTo>
                  <a:close/>
                </a:path>
                <a:path w="4839970" h="78104">
                  <a:moveTo>
                    <a:pt x="4689348" y="25907"/>
                  </a:moveTo>
                  <a:lnTo>
                    <a:pt x="4663440" y="25907"/>
                  </a:lnTo>
                  <a:lnTo>
                    <a:pt x="4663440" y="51815"/>
                  </a:lnTo>
                  <a:lnTo>
                    <a:pt x="4689348" y="51815"/>
                  </a:lnTo>
                  <a:lnTo>
                    <a:pt x="4689348" y="25907"/>
                  </a:lnTo>
                  <a:close/>
                </a:path>
                <a:path w="4839970" h="78104">
                  <a:moveTo>
                    <a:pt x="4741164" y="25907"/>
                  </a:moveTo>
                  <a:lnTo>
                    <a:pt x="4715256" y="25907"/>
                  </a:lnTo>
                  <a:lnTo>
                    <a:pt x="4715256" y="51815"/>
                  </a:lnTo>
                  <a:lnTo>
                    <a:pt x="4741164" y="51815"/>
                  </a:lnTo>
                  <a:lnTo>
                    <a:pt x="4741164" y="25907"/>
                  </a:lnTo>
                  <a:close/>
                </a:path>
                <a:path w="4839970" h="78104">
                  <a:moveTo>
                    <a:pt x="4800600" y="0"/>
                  </a:moveTo>
                  <a:lnTo>
                    <a:pt x="4785473" y="3053"/>
                  </a:lnTo>
                  <a:lnTo>
                    <a:pt x="4773120" y="11382"/>
                  </a:lnTo>
                  <a:lnTo>
                    <a:pt x="4764791" y="23735"/>
                  </a:lnTo>
                  <a:lnTo>
                    <a:pt x="4761738" y="38861"/>
                  </a:lnTo>
                  <a:lnTo>
                    <a:pt x="4764791" y="53988"/>
                  </a:lnTo>
                  <a:lnTo>
                    <a:pt x="4773120" y="66341"/>
                  </a:lnTo>
                  <a:lnTo>
                    <a:pt x="4785473" y="74670"/>
                  </a:lnTo>
                  <a:lnTo>
                    <a:pt x="4800600" y="77723"/>
                  </a:lnTo>
                  <a:lnTo>
                    <a:pt x="4815726" y="74670"/>
                  </a:lnTo>
                  <a:lnTo>
                    <a:pt x="4828079" y="66341"/>
                  </a:lnTo>
                  <a:lnTo>
                    <a:pt x="4836408" y="53988"/>
                  </a:lnTo>
                  <a:lnTo>
                    <a:pt x="4836846" y="51815"/>
                  </a:lnTo>
                  <a:lnTo>
                    <a:pt x="4767072" y="51815"/>
                  </a:lnTo>
                  <a:lnTo>
                    <a:pt x="4767072" y="25907"/>
                  </a:lnTo>
                  <a:lnTo>
                    <a:pt x="4836846" y="25907"/>
                  </a:lnTo>
                  <a:lnTo>
                    <a:pt x="4836408" y="23735"/>
                  </a:lnTo>
                  <a:lnTo>
                    <a:pt x="4828079" y="11382"/>
                  </a:lnTo>
                  <a:lnTo>
                    <a:pt x="4815726" y="3053"/>
                  </a:lnTo>
                  <a:lnTo>
                    <a:pt x="4800600" y="0"/>
                  </a:lnTo>
                  <a:close/>
                </a:path>
                <a:path w="4839970" h="78104">
                  <a:moveTo>
                    <a:pt x="4792980" y="25907"/>
                  </a:moveTo>
                  <a:lnTo>
                    <a:pt x="4767072" y="25907"/>
                  </a:lnTo>
                  <a:lnTo>
                    <a:pt x="4767072" y="51815"/>
                  </a:lnTo>
                  <a:lnTo>
                    <a:pt x="4792980" y="51815"/>
                  </a:lnTo>
                  <a:lnTo>
                    <a:pt x="4792980" y="25907"/>
                  </a:lnTo>
                  <a:close/>
                </a:path>
                <a:path w="4839970" h="78104">
                  <a:moveTo>
                    <a:pt x="4836846" y="25907"/>
                  </a:moveTo>
                  <a:lnTo>
                    <a:pt x="4792980" y="25907"/>
                  </a:lnTo>
                  <a:lnTo>
                    <a:pt x="4792980" y="51815"/>
                  </a:lnTo>
                  <a:lnTo>
                    <a:pt x="4836846" y="51815"/>
                  </a:lnTo>
                  <a:lnTo>
                    <a:pt x="4839462" y="38861"/>
                  </a:lnTo>
                  <a:lnTo>
                    <a:pt x="4836846" y="25907"/>
                  </a:lnTo>
                  <a:close/>
                </a:path>
              </a:pathLst>
            </a:custGeom>
            <a:solidFill>
              <a:srgbClr val="3C3C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0268" y="3479291"/>
              <a:ext cx="843546" cy="723137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918463" y="3652773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91895" y="4317491"/>
            <a:ext cx="5215255" cy="723265"/>
            <a:chOff x="691895" y="4317491"/>
            <a:chExt cx="5215255" cy="723265"/>
          </a:xfrm>
        </p:grpSpPr>
        <p:sp>
          <p:nvSpPr>
            <p:cNvPr id="14" name="object 14"/>
            <p:cNvSpPr/>
            <p:nvPr/>
          </p:nvSpPr>
          <p:spPr>
            <a:xfrm>
              <a:off x="1067561" y="4960619"/>
              <a:ext cx="4839970" cy="78105"/>
            </a:xfrm>
            <a:custGeom>
              <a:avLst/>
              <a:gdLst/>
              <a:ahLst/>
              <a:cxnLst/>
              <a:rect l="l" t="t" r="r" b="b"/>
              <a:pathLst>
                <a:path w="4839970" h="78104">
                  <a:moveTo>
                    <a:pt x="25907" y="25907"/>
                  </a:moveTo>
                  <a:lnTo>
                    <a:pt x="0" y="25907"/>
                  </a:lnTo>
                  <a:lnTo>
                    <a:pt x="0" y="51815"/>
                  </a:lnTo>
                  <a:lnTo>
                    <a:pt x="25907" y="51815"/>
                  </a:lnTo>
                  <a:lnTo>
                    <a:pt x="25907" y="25907"/>
                  </a:lnTo>
                  <a:close/>
                </a:path>
                <a:path w="4839970" h="78104">
                  <a:moveTo>
                    <a:pt x="77724" y="25907"/>
                  </a:moveTo>
                  <a:lnTo>
                    <a:pt x="51815" y="25907"/>
                  </a:lnTo>
                  <a:lnTo>
                    <a:pt x="51815" y="51815"/>
                  </a:lnTo>
                  <a:lnTo>
                    <a:pt x="77724" y="51815"/>
                  </a:lnTo>
                  <a:lnTo>
                    <a:pt x="77724" y="25907"/>
                  </a:lnTo>
                  <a:close/>
                </a:path>
                <a:path w="4839970" h="78104">
                  <a:moveTo>
                    <a:pt x="129540" y="25907"/>
                  </a:moveTo>
                  <a:lnTo>
                    <a:pt x="103631" y="25907"/>
                  </a:lnTo>
                  <a:lnTo>
                    <a:pt x="103631" y="51815"/>
                  </a:lnTo>
                  <a:lnTo>
                    <a:pt x="129540" y="51815"/>
                  </a:lnTo>
                  <a:lnTo>
                    <a:pt x="129540" y="25907"/>
                  </a:lnTo>
                  <a:close/>
                </a:path>
                <a:path w="4839970" h="78104">
                  <a:moveTo>
                    <a:pt x="181356" y="25907"/>
                  </a:moveTo>
                  <a:lnTo>
                    <a:pt x="155447" y="25907"/>
                  </a:lnTo>
                  <a:lnTo>
                    <a:pt x="155447" y="51815"/>
                  </a:lnTo>
                  <a:lnTo>
                    <a:pt x="181356" y="51815"/>
                  </a:lnTo>
                  <a:lnTo>
                    <a:pt x="181356" y="25907"/>
                  </a:lnTo>
                  <a:close/>
                </a:path>
                <a:path w="4839970" h="78104">
                  <a:moveTo>
                    <a:pt x="233172" y="25907"/>
                  </a:moveTo>
                  <a:lnTo>
                    <a:pt x="207263" y="25907"/>
                  </a:lnTo>
                  <a:lnTo>
                    <a:pt x="207263" y="51815"/>
                  </a:lnTo>
                  <a:lnTo>
                    <a:pt x="233172" y="51815"/>
                  </a:lnTo>
                  <a:lnTo>
                    <a:pt x="233172" y="25907"/>
                  </a:lnTo>
                  <a:close/>
                </a:path>
                <a:path w="4839970" h="78104">
                  <a:moveTo>
                    <a:pt x="284988" y="25907"/>
                  </a:moveTo>
                  <a:lnTo>
                    <a:pt x="259079" y="25907"/>
                  </a:lnTo>
                  <a:lnTo>
                    <a:pt x="259079" y="51815"/>
                  </a:lnTo>
                  <a:lnTo>
                    <a:pt x="284988" y="51815"/>
                  </a:lnTo>
                  <a:lnTo>
                    <a:pt x="284988" y="25907"/>
                  </a:lnTo>
                  <a:close/>
                </a:path>
                <a:path w="4839970" h="78104">
                  <a:moveTo>
                    <a:pt x="336803" y="25907"/>
                  </a:moveTo>
                  <a:lnTo>
                    <a:pt x="310896" y="25907"/>
                  </a:lnTo>
                  <a:lnTo>
                    <a:pt x="310896" y="51815"/>
                  </a:lnTo>
                  <a:lnTo>
                    <a:pt x="336803" y="51815"/>
                  </a:lnTo>
                  <a:lnTo>
                    <a:pt x="336803" y="25907"/>
                  </a:lnTo>
                  <a:close/>
                </a:path>
                <a:path w="4839970" h="78104">
                  <a:moveTo>
                    <a:pt x="388619" y="25907"/>
                  </a:moveTo>
                  <a:lnTo>
                    <a:pt x="362712" y="25907"/>
                  </a:lnTo>
                  <a:lnTo>
                    <a:pt x="362712" y="51815"/>
                  </a:lnTo>
                  <a:lnTo>
                    <a:pt x="388619" y="51815"/>
                  </a:lnTo>
                  <a:lnTo>
                    <a:pt x="388619" y="25907"/>
                  </a:lnTo>
                  <a:close/>
                </a:path>
                <a:path w="4839970" h="78104">
                  <a:moveTo>
                    <a:pt x="440435" y="25907"/>
                  </a:moveTo>
                  <a:lnTo>
                    <a:pt x="414528" y="25907"/>
                  </a:lnTo>
                  <a:lnTo>
                    <a:pt x="414528" y="51815"/>
                  </a:lnTo>
                  <a:lnTo>
                    <a:pt x="440435" y="51815"/>
                  </a:lnTo>
                  <a:lnTo>
                    <a:pt x="440435" y="25907"/>
                  </a:lnTo>
                  <a:close/>
                </a:path>
                <a:path w="4839970" h="78104">
                  <a:moveTo>
                    <a:pt x="492251" y="25907"/>
                  </a:moveTo>
                  <a:lnTo>
                    <a:pt x="466344" y="25907"/>
                  </a:lnTo>
                  <a:lnTo>
                    <a:pt x="466344" y="51815"/>
                  </a:lnTo>
                  <a:lnTo>
                    <a:pt x="492251" y="51815"/>
                  </a:lnTo>
                  <a:lnTo>
                    <a:pt x="492251" y="25907"/>
                  </a:lnTo>
                  <a:close/>
                </a:path>
                <a:path w="4839970" h="78104">
                  <a:moveTo>
                    <a:pt x="544068" y="25907"/>
                  </a:moveTo>
                  <a:lnTo>
                    <a:pt x="518159" y="25907"/>
                  </a:lnTo>
                  <a:lnTo>
                    <a:pt x="518159" y="51815"/>
                  </a:lnTo>
                  <a:lnTo>
                    <a:pt x="544068" y="51815"/>
                  </a:lnTo>
                  <a:lnTo>
                    <a:pt x="544068" y="25907"/>
                  </a:lnTo>
                  <a:close/>
                </a:path>
                <a:path w="4839970" h="78104">
                  <a:moveTo>
                    <a:pt x="595883" y="25907"/>
                  </a:moveTo>
                  <a:lnTo>
                    <a:pt x="569976" y="25907"/>
                  </a:lnTo>
                  <a:lnTo>
                    <a:pt x="569976" y="51815"/>
                  </a:lnTo>
                  <a:lnTo>
                    <a:pt x="595883" y="51815"/>
                  </a:lnTo>
                  <a:lnTo>
                    <a:pt x="595883" y="25907"/>
                  </a:lnTo>
                  <a:close/>
                </a:path>
                <a:path w="4839970" h="78104">
                  <a:moveTo>
                    <a:pt x="647700" y="25907"/>
                  </a:moveTo>
                  <a:lnTo>
                    <a:pt x="621792" y="25907"/>
                  </a:lnTo>
                  <a:lnTo>
                    <a:pt x="621792" y="51815"/>
                  </a:lnTo>
                  <a:lnTo>
                    <a:pt x="647700" y="51815"/>
                  </a:lnTo>
                  <a:lnTo>
                    <a:pt x="647700" y="25907"/>
                  </a:lnTo>
                  <a:close/>
                </a:path>
                <a:path w="4839970" h="78104">
                  <a:moveTo>
                    <a:pt x="699515" y="25907"/>
                  </a:moveTo>
                  <a:lnTo>
                    <a:pt x="673607" y="25907"/>
                  </a:lnTo>
                  <a:lnTo>
                    <a:pt x="673607" y="51815"/>
                  </a:lnTo>
                  <a:lnTo>
                    <a:pt x="699515" y="51815"/>
                  </a:lnTo>
                  <a:lnTo>
                    <a:pt x="699515" y="25907"/>
                  </a:lnTo>
                  <a:close/>
                </a:path>
                <a:path w="4839970" h="78104">
                  <a:moveTo>
                    <a:pt x="751332" y="25907"/>
                  </a:moveTo>
                  <a:lnTo>
                    <a:pt x="725424" y="25907"/>
                  </a:lnTo>
                  <a:lnTo>
                    <a:pt x="725424" y="51815"/>
                  </a:lnTo>
                  <a:lnTo>
                    <a:pt x="751332" y="51815"/>
                  </a:lnTo>
                  <a:lnTo>
                    <a:pt x="751332" y="25907"/>
                  </a:lnTo>
                  <a:close/>
                </a:path>
                <a:path w="4839970" h="78104">
                  <a:moveTo>
                    <a:pt x="803148" y="25907"/>
                  </a:moveTo>
                  <a:lnTo>
                    <a:pt x="777239" y="25907"/>
                  </a:lnTo>
                  <a:lnTo>
                    <a:pt x="777239" y="51815"/>
                  </a:lnTo>
                  <a:lnTo>
                    <a:pt x="803148" y="51815"/>
                  </a:lnTo>
                  <a:lnTo>
                    <a:pt x="803148" y="25907"/>
                  </a:lnTo>
                  <a:close/>
                </a:path>
                <a:path w="4839970" h="78104">
                  <a:moveTo>
                    <a:pt x="854963" y="25907"/>
                  </a:moveTo>
                  <a:lnTo>
                    <a:pt x="829056" y="25907"/>
                  </a:lnTo>
                  <a:lnTo>
                    <a:pt x="829056" y="51815"/>
                  </a:lnTo>
                  <a:lnTo>
                    <a:pt x="854963" y="51815"/>
                  </a:lnTo>
                  <a:lnTo>
                    <a:pt x="854963" y="25907"/>
                  </a:lnTo>
                  <a:close/>
                </a:path>
                <a:path w="4839970" h="78104">
                  <a:moveTo>
                    <a:pt x="906780" y="25907"/>
                  </a:moveTo>
                  <a:lnTo>
                    <a:pt x="880871" y="25907"/>
                  </a:lnTo>
                  <a:lnTo>
                    <a:pt x="880871" y="51815"/>
                  </a:lnTo>
                  <a:lnTo>
                    <a:pt x="906780" y="51815"/>
                  </a:lnTo>
                  <a:lnTo>
                    <a:pt x="906780" y="25907"/>
                  </a:lnTo>
                  <a:close/>
                </a:path>
                <a:path w="4839970" h="78104">
                  <a:moveTo>
                    <a:pt x="958595" y="25907"/>
                  </a:moveTo>
                  <a:lnTo>
                    <a:pt x="932688" y="25907"/>
                  </a:lnTo>
                  <a:lnTo>
                    <a:pt x="932688" y="51815"/>
                  </a:lnTo>
                  <a:lnTo>
                    <a:pt x="958595" y="51815"/>
                  </a:lnTo>
                  <a:lnTo>
                    <a:pt x="958595" y="25907"/>
                  </a:lnTo>
                  <a:close/>
                </a:path>
                <a:path w="4839970" h="78104">
                  <a:moveTo>
                    <a:pt x="1010412" y="25907"/>
                  </a:moveTo>
                  <a:lnTo>
                    <a:pt x="984504" y="25907"/>
                  </a:lnTo>
                  <a:lnTo>
                    <a:pt x="984504" y="51815"/>
                  </a:lnTo>
                  <a:lnTo>
                    <a:pt x="1010412" y="51815"/>
                  </a:lnTo>
                  <a:lnTo>
                    <a:pt x="1010412" y="25907"/>
                  </a:lnTo>
                  <a:close/>
                </a:path>
                <a:path w="4839970" h="78104">
                  <a:moveTo>
                    <a:pt x="1062227" y="25907"/>
                  </a:moveTo>
                  <a:lnTo>
                    <a:pt x="1036319" y="25907"/>
                  </a:lnTo>
                  <a:lnTo>
                    <a:pt x="1036319" y="51815"/>
                  </a:lnTo>
                  <a:lnTo>
                    <a:pt x="1062227" y="51815"/>
                  </a:lnTo>
                  <a:lnTo>
                    <a:pt x="1062227" y="25907"/>
                  </a:lnTo>
                  <a:close/>
                </a:path>
                <a:path w="4839970" h="78104">
                  <a:moveTo>
                    <a:pt x="1114044" y="25907"/>
                  </a:moveTo>
                  <a:lnTo>
                    <a:pt x="1088136" y="25907"/>
                  </a:lnTo>
                  <a:lnTo>
                    <a:pt x="1088136" y="51815"/>
                  </a:lnTo>
                  <a:lnTo>
                    <a:pt x="1114044" y="51815"/>
                  </a:lnTo>
                  <a:lnTo>
                    <a:pt x="1114044" y="25907"/>
                  </a:lnTo>
                  <a:close/>
                </a:path>
                <a:path w="4839970" h="78104">
                  <a:moveTo>
                    <a:pt x="1165860" y="25907"/>
                  </a:moveTo>
                  <a:lnTo>
                    <a:pt x="1139952" y="25907"/>
                  </a:lnTo>
                  <a:lnTo>
                    <a:pt x="1139952" y="51815"/>
                  </a:lnTo>
                  <a:lnTo>
                    <a:pt x="1165860" y="51815"/>
                  </a:lnTo>
                  <a:lnTo>
                    <a:pt x="1165860" y="25907"/>
                  </a:lnTo>
                  <a:close/>
                </a:path>
                <a:path w="4839970" h="78104">
                  <a:moveTo>
                    <a:pt x="1217676" y="25907"/>
                  </a:moveTo>
                  <a:lnTo>
                    <a:pt x="1191768" y="25907"/>
                  </a:lnTo>
                  <a:lnTo>
                    <a:pt x="1191768" y="51815"/>
                  </a:lnTo>
                  <a:lnTo>
                    <a:pt x="1217676" y="51815"/>
                  </a:lnTo>
                  <a:lnTo>
                    <a:pt x="1217676" y="25907"/>
                  </a:lnTo>
                  <a:close/>
                </a:path>
                <a:path w="4839970" h="78104">
                  <a:moveTo>
                    <a:pt x="1269492" y="25907"/>
                  </a:moveTo>
                  <a:lnTo>
                    <a:pt x="1243583" y="25907"/>
                  </a:lnTo>
                  <a:lnTo>
                    <a:pt x="1243583" y="51815"/>
                  </a:lnTo>
                  <a:lnTo>
                    <a:pt x="1269492" y="51815"/>
                  </a:lnTo>
                  <a:lnTo>
                    <a:pt x="1269492" y="25907"/>
                  </a:lnTo>
                  <a:close/>
                </a:path>
                <a:path w="4839970" h="78104">
                  <a:moveTo>
                    <a:pt x="1321308" y="25907"/>
                  </a:moveTo>
                  <a:lnTo>
                    <a:pt x="1295400" y="25907"/>
                  </a:lnTo>
                  <a:lnTo>
                    <a:pt x="1295400" y="51815"/>
                  </a:lnTo>
                  <a:lnTo>
                    <a:pt x="1321308" y="51815"/>
                  </a:lnTo>
                  <a:lnTo>
                    <a:pt x="1321308" y="25907"/>
                  </a:lnTo>
                  <a:close/>
                </a:path>
                <a:path w="4839970" h="78104">
                  <a:moveTo>
                    <a:pt x="1373124" y="25907"/>
                  </a:moveTo>
                  <a:lnTo>
                    <a:pt x="1347215" y="25907"/>
                  </a:lnTo>
                  <a:lnTo>
                    <a:pt x="1347215" y="51815"/>
                  </a:lnTo>
                  <a:lnTo>
                    <a:pt x="1373124" y="51815"/>
                  </a:lnTo>
                  <a:lnTo>
                    <a:pt x="1373124" y="25907"/>
                  </a:lnTo>
                  <a:close/>
                </a:path>
                <a:path w="4839970" h="78104">
                  <a:moveTo>
                    <a:pt x="1424939" y="25907"/>
                  </a:moveTo>
                  <a:lnTo>
                    <a:pt x="1399032" y="25907"/>
                  </a:lnTo>
                  <a:lnTo>
                    <a:pt x="1399032" y="51815"/>
                  </a:lnTo>
                  <a:lnTo>
                    <a:pt x="1424939" y="51815"/>
                  </a:lnTo>
                  <a:lnTo>
                    <a:pt x="1424939" y="25907"/>
                  </a:lnTo>
                  <a:close/>
                </a:path>
                <a:path w="4839970" h="78104">
                  <a:moveTo>
                    <a:pt x="1476756" y="25907"/>
                  </a:moveTo>
                  <a:lnTo>
                    <a:pt x="1450848" y="25907"/>
                  </a:lnTo>
                  <a:lnTo>
                    <a:pt x="1450848" y="51815"/>
                  </a:lnTo>
                  <a:lnTo>
                    <a:pt x="1476756" y="51815"/>
                  </a:lnTo>
                  <a:lnTo>
                    <a:pt x="1476756" y="25907"/>
                  </a:lnTo>
                  <a:close/>
                </a:path>
                <a:path w="4839970" h="78104">
                  <a:moveTo>
                    <a:pt x="1528571" y="25907"/>
                  </a:moveTo>
                  <a:lnTo>
                    <a:pt x="1502664" y="25907"/>
                  </a:lnTo>
                  <a:lnTo>
                    <a:pt x="1502664" y="51815"/>
                  </a:lnTo>
                  <a:lnTo>
                    <a:pt x="1528571" y="51815"/>
                  </a:lnTo>
                  <a:lnTo>
                    <a:pt x="1528571" y="25907"/>
                  </a:lnTo>
                  <a:close/>
                </a:path>
                <a:path w="4839970" h="78104">
                  <a:moveTo>
                    <a:pt x="1580388" y="25907"/>
                  </a:moveTo>
                  <a:lnTo>
                    <a:pt x="1554480" y="25907"/>
                  </a:lnTo>
                  <a:lnTo>
                    <a:pt x="1554480" y="51815"/>
                  </a:lnTo>
                  <a:lnTo>
                    <a:pt x="1580388" y="51815"/>
                  </a:lnTo>
                  <a:lnTo>
                    <a:pt x="1580388" y="25907"/>
                  </a:lnTo>
                  <a:close/>
                </a:path>
                <a:path w="4839970" h="78104">
                  <a:moveTo>
                    <a:pt x="1632204" y="25907"/>
                  </a:moveTo>
                  <a:lnTo>
                    <a:pt x="1606295" y="25907"/>
                  </a:lnTo>
                  <a:lnTo>
                    <a:pt x="1606295" y="51815"/>
                  </a:lnTo>
                  <a:lnTo>
                    <a:pt x="1632204" y="51815"/>
                  </a:lnTo>
                  <a:lnTo>
                    <a:pt x="1632204" y="25907"/>
                  </a:lnTo>
                  <a:close/>
                </a:path>
                <a:path w="4839970" h="78104">
                  <a:moveTo>
                    <a:pt x="1684020" y="25907"/>
                  </a:moveTo>
                  <a:lnTo>
                    <a:pt x="1658112" y="25907"/>
                  </a:lnTo>
                  <a:lnTo>
                    <a:pt x="1658112" y="51815"/>
                  </a:lnTo>
                  <a:lnTo>
                    <a:pt x="1684020" y="51815"/>
                  </a:lnTo>
                  <a:lnTo>
                    <a:pt x="1684020" y="25907"/>
                  </a:lnTo>
                  <a:close/>
                </a:path>
                <a:path w="4839970" h="78104">
                  <a:moveTo>
                    <a:pt x="1735836" y="25907"/>
                  </a:moveTo>
                  <a:lnTo>
                    <a:pt x="1709927" y="25907"/>
                  </a:lnTo>
                  <a:lnTo>
                    <a:pt x="1709927" y="51815"/>
                  </a:lnTo>
                  <a:lnTo>
                    <a:pt x="1735836" y="51815"/>
                  </a:lnTo>
                  <a:lnTo>
                    <a:pt x="1735836" y="25907"/>
                  </a:lnTo>
                  <a:close/>
                </a:path>
                <a:path w="4839970" h="78104">
                  <a:moveTo>
                    <a:pt x="1787652" y="25907"/>
                  </a:moveTo>
                  <a:lnTo>
                    <a:pt x="1761744" y="25907"/>
                  </a:lnTo>
                  <a:lnTo>
                    <a:pt x="1761744" y="51815"/>
                  </a:lnTo>
                  <a:lnTo>
                    <a:pt x="1787652" y="51815"/>
                  </a:lnTo>
                  <a:lnTo>
                    <a:pt x="1787652" y="25907"/>
                  </a:lnTo>
                  <a:close/>
                </a:path>
                <a:path w="4839970" h="78104">
                  <a:moveTo>
                    <a:pt x="1839468" y="25907"/>
                  </a:moveTo>
                  <a:lnTo>
                    <a:pt x="1813560" y="25907"/>
                  </a:lnTo>
                  <a:lnTo>
                    <a:pt x="1813560" y="51815"/>
                  </a:lnTo>
                  <a:lnTo>
                    <a:pt x="1839468" y="51815"/>
                  </a:lnTo>
                  <a:lnTo>
                    <a:pt x="1839468" y="25907"/>
                  </a:lnTo>
                  <a:close/>
                </a:path>
                <a:path w="4839970" h="78104">
                  <a:moveTo>
                    <a:pt x="1891283" y="25907"/>
                  </a:moveTo>
                  <a:lnTo>
                    <a:pt x="1865376" y="25907"/>
                  </a:lnTo>
                  <a:lnTo>
                    <a:pt x="1865376" y="51815"/>
                  </a:lnTo>
                  <a:lnTo>
                    <a:pt x="1891283" y="51815"/>
                  </a:lnTo>
                  <a:lnTo>
                    <a:pt x="1891283" y="25907"/>
                  </a:lnTo>
                  <a:close/>
                </a:path>
                <a:path w="4839970" h="78104">
                  <a:moveTo>
                    <a:pt x="1943100" y="25907"/>
                  </a:moveTo>
                  <a:lnTo>
                    <a:pt x="1917192" y="25907"/>
                  </a:lnTo>
                  <a:lnTo>
                    <a:pt x="1917192" y="51815"/>
                  </a:lnTo>
                  <a:lnTo>
                    <a:pt x="1943100" y="51815"/>
                  </a:lnTo>
                  <a:lnTo>
                    <a:pt x="1943100" y="25907"/>
                  </a:lnTo>
                  <a:close/>
                </a:path>
                <a:path w="4839970" h="78104">
                  <a:moveTo>
                    <a:pt x="1994915" y="25907"/>
                  </a:moveTo>
                  <a:lnTo>
                    <a:pt x="1969008" y="25907"/>
                  </a:lnTo>
                  <a:lnTo>
                    <a:pt x="1969008" y="51815"/>
                  </a:lnTo>
                  <a:lnTo>
                    <a:pt x="1994915" y="51815"/>
                  </a:lnTo>
                  <a:lnTo>
                    <a:pt x="1994915" y="25907"/>
                  </a:lnTo>
                  <a:close/>
                </a:path>
                <a:path w="4839970" h="78104">
                  <a:moveTo>
                    <a:pt x="2046732" y="25907"/>
                  </a:moveTo>
                  <a:lnTo>
                    <a:pt x="2020824" y="25907"/>
                  </a:lnTo>
                  <a:lnTo>
                    <a:pt x="2020824" y="51815"/>
                  </a:lnTo>
                  <a:lnTo>
                    <a:pt x="2046732" y="51815"/>
                  </a:lnTo>
                  <a:lnTo>
                    <a:pt x="2046732" y="25907"/>
                  </a:lnTo>
                  <a:close/>
                </a:path>
                <a:path w="4839970" h="78104">
                  <a:moveTo>
                    <a:pt x="2098548" y="25907"/>
                  </a:moveTo>
                  <a:lnTo>
                    <a:pt x="2072639" y="25907"/>
                  </a:lnTo>
                  <a:lnTo>
                    <a:pt x="2072639" y="51815"/>
                  </a:lnTo>
                  <a:lnTo>
                    <a:pt x="2098548" y="51815"/>
                  </a:lnTo>
                  <a:lnTo>
                    <a:pt x="2098548" y="25907"/>
                  </a:lnTo>
                  <a:close/>
                </a:path>
                <a:path w="4839970" h="78104">
                  <a:moveTo>
                    <a:pt x="2150364" y="25907"/>
                  </a:moveTo>
                  <a:lnTo>
                    <a:pt x="2124456" y="25907"/>
                  </a:lnTo>
                  <a:lnTo>
                    <a:pt x="2124456" y="51815"/>
                  </a:lnTo>
                  <a:lnTo>
                    <a:pt x="2150364" y="51815"/>
                  </a:lnTo>
                  <a:lnTo>
                    <a:pt x="2150364" y="25907"/>
                  </a:lnTo>
                  <a:close/>
                </a:path>
                <a:path w="4839970" h="78104">
                  <a:moveTo>
                    <a:pt x="2202179" y="25907"/>
                  </a:moveTo>
                  <a:lnTo>
                    <a:pt x="2176272" y="25907"/>
                  </a:lnTo>
                  <a:lnTo>
                    <a:pt x="2176272" y="51815"/>
                  </a:lnTo>
                  <a:lnTo>
                    <a:pt x="2202179" y="51815"/>
                  </a:lnTo>
                  <a:lnTo>
                    <a:pt x="2202179" y="25907"/>
                  </a:lnTo>
                  <a:close/>
                </a:path>
                <a:path w="4839970" h="78104">
                  <a:moveTo>
                    <a:pt x="2253996" y="25907"/>
                  </a:moveTo>
                  <a:lnTo>
                    <a:pt x="2228088" y="25907"/>
                  </a:lnTo>
                  <a:lnTo>
                    <a:pt x="2228088" y="51815"/>
                  </a:lnTo>
                  <a:lnTo>
                    <a:pt x="2253996" y="51815"/>
                  </a:lnTo>
                  <a:lnTo>
                    <a:pt x="2253996" y="25907"/>
                  </a:lnTo>
                  <a:close/>
                </a:path>
                <a:path w="4839970" h="78104">
                  <a:moveTo>
                    <a:pt x="2305812" y="25907"/>
                  </a:moveTo>
                  <a:lnTo>
                    <a:pt x="2279904" y="25907"/>
                  </a:lnTo>
                  <a:lnTo>
                    <a:pt x="2279904" y="51815"/>
                  </a:lnTo>
                  <a:lnTo>
                    <a:pt x="2305812" y="51815"/>
                  </a:lnTo>
                  <a:lnTo>
                    <a:pt x="2305812" y="25907"/>
                  </a:lnTo>
                  <a:close/>
                </a:path>
                <a:path w="4839970" h="78104">
                  <a:moveTo>
                    <a:pt x="2357628" y="25907"/>
                  </a:moveTo>
                  <a:lnTo>
                    <a:pt x="2331720" y="25907"/>
                  </a:lnTo>
                  <a:lnTo>
                    <a:pt x="2331720" y="51815"/>
                  </a:lnTo>
                  <a:lnTo>
                    <a:pt x="2357628" y="51815"/>
                  </a:lnTo>
                  <a:lnTo>
                    <a:pt x="2357628" y="25907"/>
                  </a:lnTo>
                  <a:close/>
                </a:path>
                <a:path w="4839970" h="78104">
                  <a:moveTo>
                    <a:pt x="2409443" y="25907"/>
                  </a:moveTo>
                  <a:lnTo>
                    <a:pt x="2383536" y="25907"/>
                  </a:lnTo>
                  <a:lnTo>
                    <a:pt x="2383536" y="51815"/>
                  </a:lnTo>
                  <a:lnTo>
                    <a:pt x="2409443" y="51815"/>
                  </a:lnTo>
                  <a:lnTo>
                    <a:pt x="2409443" y="25907"/>
                  </a:lnTo>
                  <a:close/>
                </a:path>
                <a:path w="4839970" h="78104">
                  <a:moveTo>
                    <a:pt x="2461260" y="25907"/>
                  </a:moveTo>
                  <a:lnTo>
                    <a:pt x="2435352" y="25907"/>
                  </a:lnTo>
                  <a:lnTo>
                    <a:pt x="2435352" y="51815"/>
                  </a:lnTo>
                  <a:lnTo>
                    <a:pt x="2461260" y="51815"/>
                  </a:lnTo>
                  <a:lnTo>
                    <a:pt x="2461260" y="25907"/>
                  </a:lnTo>
                  <a:close/>
                </a:path>
                <a:path w="4839970" h="78104">
                  <a:moveTo>
                    <a:pt x="2513076" y="25907"/>
                  </a:moveTo>
                  <a:lnTo>
                    <a:pt x="2487167" y="25907"/>
                  </a:lnTo>
                  <a:lnTo>
                    <a:pt x="2487167" y="51815"/>
                  </a:lnTo>
                  <a:lnTo>
                    <a:pt x="2513076" y="51815"/>
                  </a:lnTo>
                  <a:lnTo>
                    <a:pt x="2513076" y="25907"/>
                  </a:lnTo>
                  <a:close/>
                </a:path>
                <a:path w="4839970" h="78104">
                  <a:moveTo>
                    <a:pt x="2564891" y="25907"/>
                  </a:moveTo>
                  <a:lnTo>
                    <a:pt x="2538984" y="25907"/>
                  </a:lnTo>
                  <a:lnTo>
                    <a:pt x="2538984" y="51815"/>
                  </a:lnTo>
                  <a:lnTo>
                    <a:pt x="2564891" y="51815"/>
                  </a:lnTo>
                  <a:lnTo>
                    <a:pt x="2564891" y="25907"/>
                  </a:lnTo>
                  <a:close/>
                </a:path>
                <a:path w="4839970" h="78104">
                  <a:moveTo>
                    <a:pt x="2616708" y="25907"/>
                  </a:moveTo>
                  <a:lnTo>
                    <a:pt x="2590800" y="25907"/>
                  </a:lnTo>
                  <a:lnTo>
                    <a:pt x="2590800" y="51815"/>
                  </a:lnTo>
                  <a:lnTo>
                    <a:pt x="2616708" y="51815"/>
                  </a:lnTo>
                  <a:lnTo>
                    <a:pt x="2616708" y="25907"/>
                  </a:lnTo>
                  <a:close/>
                </a:path>
                <a:path w="4839970" h="78104">
                  <a:moveTo>
                    <a:pt x="2668524" y="25907"/>
                  </a:moveTo>
                  <a:lnTo>
                    <a:pt x="2642616" y="25907"/>
                  </a:lnTo>
                  <a:lnTo>
                    <a:pt x="2642616" y="51815"/>
                  </a:lnTo>
                  <a:lnTo>
                    <a:pt x="2668524" y="51815"/>
                  </a:lnTo>
                  <a:lnTo>
                    <a:pt x="2668524" y="25907"/>
                  </a:lnTo>
                  <a:close/>
                </a:path>
                <a:path w="4839970" h="78104">
                  <a:moveTo>
                    <a:pt x="2720340" y="25907"/>
                  </a:moveTo>
                  <a:lnTo>
                    <a:pt x="2694432" y="25907"/>
                  </a:lnTo>
                  <a:lnTo>
                    <a:pt x="2694432" y="51815"/>
                  </a:lnTo>
                  <a:lnTo>
                    <a:pt x="2720340" y="51815"/>
                  </a:lnTo>
                  <a:lnTo>
                    <a:pt x="2720340" y="25907"/>
                  </a:lnTo>
                  <a:close/>
                </a:path>
                <a:path w="4839970" h="78104">
                  <a:moveTo>
                    <a:pt x="2772155" y="25907"/>
                  </a:moveTo>
                  <a:lnTo>
                    <a:pt x="2746248" y="25907"/>
                  </a:lnTo>
                  <a:lnTo>
                    <a:pt x="2746248" y="51815"/>
                  </a:lnTo>
                  <a:lnTo>
                    <a:pt x="2772155" y="51815"/>
                  </a:lnTo>
                  <a:lnTo>
                    <a:pt x="2772155" y="25907"/>
                  </a:lnTo>
                  <a:close/>
                </a:path>
                <a:path w="4839970" h="78104">
                  <a:moveTo>
                    <a:pt x="2823972" y="25907"/>
                  </a:moveTo>
                  <a:lnTo>
                    <a:pt x="2798064" y="25907"/>
                  </a:lnTo>
                  <a:lnTo>
                    <a:pt x="2798064" y="51815"/>
                  </a:lnTo>
                  <a:lnTo>
                    <a:pt x="2823972" y="51815"/>
                  </a:lnTo>
                  <a:lnTo>
                    <a:pt x="2823972" y="25907"/>
                  </a:lnTo>
                  <a:close/>
                </a:path>
                <a:path w="4839970" h="78104">
                  <a:moveTo>
                    <a:pt x="2875788" y="25907"/>
                  </a:moveTo>
                  <a:lnTo>
                    <a:pt x="2849879" y="25907"/>
                  </a:lnTo>
                  <a:lnTo>
                    <a:pt x="2849879" y="51815"/>
                  </a:lnTo>
                  <a:lnTo>
                    <a:pt x="2875788" y="51815"/>
                  </a:lnTo>
                  <a:lnTo>
                    <a:pt x="2875788" y="25907"/>
                  </a:lnTo>
                  <a:close/>
                </a:path>
                <a:path w="4839970" h="78104">
                  <a:moveTo>
                    <a:pt x="2927604" y="25907"/>
                  </a:moveTo>
                  <a:lnTo>
                    <a:pt x="2901696" y="25907"/>
                  </a:lnTo>
                  <a:lnTo>
                    <a:pt x="2901696" y="51815"/>
                  </a:lnTo>
                  <a:lnTo>
                    <a:pt x="2927604" y="51815"/>
                  </a:lnTo>
                  <a:lnTo>
                    <a:pt x="2927604" y="25907"/>
                  </a:lnTo>
                  <a:close/>
                </a:path>
                <a:path w="4839970" h="78104">
                  <a:moveTo>
                    <a:pt x="2979420" y="25907"/>
                  </a:moveTo>
                  <a:lnTo>
                    <a:pt x="2953512" y="25907"/>
                  </a:lnTo>
                  <a:lnTo>
                    <a:pt x="2953512" y="51815"/>
                  </a:lnTo>
                  <a:lnTo>
                    <a:pt x="2979420" y="51815"/>
                  </a:lnTo>
                  <a:lnTo>
                    <a:pt x="2979420" y="25907"/>
                  </a:lnTo>
                  <a:close/>
                </a:path>
                <a:path w="4839970" h="78104">
                  <a:moveTo>
                    <a:pt x="3031236" y="25907"/>
                  </a:moveTo>
                  <a:lnTo>
                    <a:pt x="3005328" y="25907"/>
                  </a:lnTo>
                  <a:lnTo>
                    <a:pt x="3005328" y="51815"/>
                  </a:lnTo>
                  <a:lnTo>
                    <a:pt x="3031236" y="51815"/>
                  </a:lnTo>
                  <a:lnTo>
                    <a:pt x="3031236" y="25907"/>
                  </a:lnTo>
                  <a:close/>
                </a:path>
                <a:path w="4839970" h="78104">
                  <a:moveTo>
                    <a:pt x="3083052" y="25907"/>
                  </a:moveTo>
                  <a:lnTo>
                    <a:pt x="3057143" y="25907"/>
                  </a:lnTo>
                  <a:lnTo>
                    <a:pt x="3057143" y="51815"/>
                  </a:lnTo>
                  <a:lnTo>
                    <a:pt x="3083052" y="51815"/>
                  </a:lnTo>
                  <a:lnTo>
                    <a:pt x="3083052" y="25907"/>
                  </a:lnTo>
                  <a:close/>
                </a:path>
                <a:path w="4839970" h="78104">
                  <a:moveTo>
                    <a:pt x="3134867" y="25907"/>
                  </a:moveTo>
                  <a:lnTo>
                    <a:pt x="3108960" y="25907"/>
                  </a:lnTo>
                  <a:lnTo>
                    <a:pt x="3108960" y="51815"/>
                  </a:lnTo>
                  <a:lnTo>
                    <a:pt x="3134867" y="51815"/>
                  </a:lnTo>
                  <a:lnTo>
                    <a:pt x="3134867" y="25907"/>
                  </a:lnTo>
                  <a:close/>
                </a:path>
                <a:path w="4839970" h="78104">
                  <a:moveTo>
                    <a:pt x="3186684" y="25907"/>
                  </a:moveTo>
                  <a:lnTo>
                    <a:pt x="3160776" y="25907"/>
                  </a:lnTo>
                  <a:lnTo>
                    <a:pt x="3160776" y="51815"/>
                  </a:lnTo>
                  <a:lnTo>
                    <a:pt x="3186684" y="51815"/>
                  </a:lnTo>
                  <a:lnTo>
                    <a:pt x="3186684" y="25907"/>
                  </a:lnTo>
                  <a:close/>
                </a:path>
                <a:path w="4839970" h="78104">
                  <a:moveTo>
                    <a:pt x="3238500" y="25907"/>
                  </a:moveTo>
                  <a:lnTo>
                    <a:pt x="3212591" y="25907"/>
                  </a:lnTo>
                  <a:lnTo>
                    <a:pt x="3212591" y="51815"/>
                  </a:lnTo>
                  <a:lnTo>
                    <a:pt x="3238500" y="51815"/>
                  </a:lnTo>
                  <a:lnTo>
                    <a:pt x="3238500" y="25907"/>
                  </a:lnTo>
                  <a:close/>
                </a:path>
                <a:path w="4839970" h="78104">
                  <a:moveTo>
                    <a:pt x="3290316" y="25907"/>
                  </a:moveTo>
                  <a:lnTo>
                    <a:pt x="3264408" y="25907"/>
                  </a:lnTo>
                  <a:lnTo>
                    <a:pt x="3264408" y="51815"/>
                  </a:lnTo>
                  <a:lnTo>
                    <a:pt x="3290316" y="51815"/>
                  </a:lnTo>
                  <a:lnTo>
                    <a:pt x="3290316" y="25907"/>
                  </a:lnTo>
                  <a:close/>
                </a:path>
                <a:path w="4839970" h="78104">
                  <a:moveTo>
                    <a:pt x="3342132" y="25907"/>
                  </a:moveTo>
                  <a:lnTo>
                    <a:pt x="3316224" y="25907"/>
                  </a:lnTo>
                  <a:lnTo>
                    <a:pt x="3316224" y="51815"/>
                  </a:lnTo>
                  <a:lnTo>
                    <a:pt x="3342132" y="51815"/>
                  </a:lnTo>
                  <a:lnTo>
                    <a:pt x="3342132" y="25907"/>
                  </a:lnTo>
                  <a:close/>
                </a:path>
                <a:path w="4839970" h="78104">
                  <a:moveTo>
                    <a:pt x="3393948" y="25907"/>
                  </a:moveTo>
                  <a:lnTo>
                    <a:pt x="3368040" y="25907"/>
                  </a:lnTo>
                  <a:lnTo>
                    <a:pt x="3368040" y="51815"/>
                  </a:lnTo>
                  <a:lnTo>
                    <a:pt x="3393948" y="51815"/>
                  </a:lnTo>
                  <a:lnTo>
                    <a:pt x="3393948" y="25907"/>
                  </a:lnTo>
                  <a:close/>
                </a:path>
                <a:path w="4839970" h="78104">
                  <a:moveTo>
                    <a:pt x="3445764" y="25907"/>
                  </a:moveTo>
                  <a:lnTo>
                    <a:pt x="3419855" y="25907"/>
                  </a:lnTo>
                  <a:lnTo>
                    <a:pt x="3419855" y="51815"/>
                  </a:lnTo>
                  <a:lnTo>
                    <a:pt x="3445764" y="51815"/>
                  </a:lnTo>
                  <a:lnTo>
                    <a:pt x="3445764" y="25907"/>
                  </a:lnTo>
                  <a:close/>
                </a:path>
                <a:path w="4839970" h="78104">
                  <a:moveTo>
                    <a:pt x="3497579" y="25907"/>
                  </a:moveTo>
                  <a:lnTo>
                    <a:pt x="3471672" y="25907"/>
                  </a:lnTo>
                  <a:lnTo>
                    <a:pt x="3471672" y="51815"/>
                  </a:lnTo>
                  <a:lnTo>
                    <a:pt x="3497579" y="51815"/>
                  </a:lnTo>
                  <a:lnTo>
                    <a:pt x="3497579" y="25907"/>
                  </a:lnTo>
                  <a:close/>
                </a:path>
                <a:path w="4839970" h="78104">
                  <a:moveTo>
                    <a:pt x="3549396" y="25907"/>
                  </a:moveTo>
                  <a:lnTo>
                    <a:pt x="3523488" y="25907"/>
                  </a:lnTo>
                  <a:lnTo>
                    <a:pt x="3523488" y="51815"/>
                  </a:lnTo>
                  <a:lnTo>
                    <a:pt x="3549396" y="51815"/>
                  </a:lnTo>
                  <a:lnTo>
                    <a:pt x="3549396" y="25907"/>
                  </a:lnTo>
                  <a:close/>
                </a:path>
                <a:path w="4839970" h="78104">
                  <a:moveTo>
                    <a:pt x="3601212" y="25907"/>
                  </a:moveTo>
                  <a:lnTo>
                    <a:pt x="3575304" y="25907"/>
                  </a:lnTo>
                  <a:lnTo>
                    <a:pt x="3575304" y="51815"/>
                  </a:lnTo>
                  <a:lnTo>
                    <a:pt x="3601212" y="51815"/>
                  </a:lnTo>
                  <a:lnTo>
                    <a:pt x="3601212" y="25907"/>
                  </a:lnTo>
                  <a:close/>
                </a:path>
                <a:path w="4839970" h="78104">
                  <a:moveTo>
                    <a:pt x="3653028" y="25907"/>
                  </a:moveTo>
                  <a:lnTo>
                    <a:pt x="3627120" y="25907"/>
                  </a:lnTo>
                  <a:lnTo>
                    <a:pt x="3627120" y="51815"/>
                  </a:lnTo>
                  <a:lnTo>
                    <a:pt x="3653028" y="51815"/>
                  </a:lnTo>
                  <a:lnTo>
                    <a:pt x="3653028" y="25907"/>
                  </a:lnTo>
                  <a:close/>
                </a:path>
                <a:path w="4839970" h="78104">
                  <a:moveTo>
                    <a:pt x="3704843" y="25907"/>
                  </a:moveTo>
                  <a:lnTo>
                    <a:pt x="3678936" y="25907"/>
                  </a:lnTo>
                  <a:lnTo>
                    <a:pt x="3678936" y="51815"/>
                  </a:lnTo>
                  <a:lnTo>
                    <a:pt x="3704843" y="51815"/>
                  </a:lnTo>
                  <a:lnTo>
                    <a:pt x="3704843" y="25907"/>
                  </a:lnTo>
                  <a:close/>
                </a:path>
                <a:path w="4839970" h="78104">
                  <a:moveTo>
                    <a:pt x="3756660" y="25907"/>
                  </a:moveTo>
                  <a:lnTo>
                    <a:pt x="3730752" y="25907"/>
                  </a:lnTo>
                  <a:lnTo>
                    <a:pt x="3730752" y="51815"/>
                  </a:lnTo>
                  <a:lnTo>
                    <a:pt x="3756660" y="51815"/>
                  </a:lnTo>
                  <a:lnTo>
                    <a:pt x="3756660" y="25907"/>
                  </a:lnTo>
                  <a:close/>
                </a:path>
                <a:path w="4839970" h="78104">
                  <a:moveTo>
                    <a:pt x="3808476" y="25907"/>
                  </a:moveTo>
                  <a:lnTo>
                    <a:pt x="3782567" y="25907"/>
                  </a:lnTo>
                  <a:lnTo>
                    <a:pt x="3782567" y="51815"/>
                  </a:lnTo>
                  <a:lnTo>
                    <a:pt x="3808476" y="51815"/>
                  </a:lnTo>
                  <a:lnTo>
                    <a:pt x="3808476" y="25907"/>
                  </a:lnTo>
                  <a:close/>
                </a:path>
                <a:path w="4839970" h="78104">
                  <a:moveTo>
                    <a:pt x="3860291" y="25907"/>
                  </a:moveTo>
                  <a:lnTo>
                    <a:pt x="3834384" y="25907"/>
                  </a:lnTo>
                  <a:lnTo>
                    <a:pt x="3834384" y="51815"/>
                  </a:lnTo>
                  <a:lnTo>
                    <a:pt x="3860291" y="51815"/>
                  </a:lnTo>
                  <a:lnTo>
                    <a:pt x="3860291" y="25907"/>
                  </a:lnTo>
                  <a:close/>
                </a:path>
                <a:path w="4839970" h="78104">
                  <a:moveTo>
                    <a:pt x="3912108" y="25907"/>
                  </a:moveTo>
                  <a:lnTo>
                    <a:pt x="3886200" y="25907"/>
                  </a:lnTo>
                  <a:lnTo>
                    <a:pt x="3886200" y="51815"/>
                  </a:lnTo>
                  <a:lnTo>
                    <a:pt x="3912108" y="51815"/>
                  </a:lnTo>
                  <a:lnTo>
                    <a:pt x="3912108" y="25907"/>
                  </a:lnTo>
                  <a:close/>
                </a:path>
                <a:path w="4839970" h="78104">
                  <a:moveTo>
                    <a:pt x="3963924" y="25907"/>
                  </a:moveTo>
                  <a:lnTo>
                    <a:pt x="3938016" y="25907"/>
                  </a:lnTo>
                  <a:lnTo>
                    <a:pt x="3938016" y="51815"/>
                  </a:lnTo>
                  <a:lnTo>
                    <a:pt x="3963924" y="51815"/>
                  </a:lnTo>
                  <a:lnTo>
                    <a:pt x="3963924" y="25907"/>
                  </a:lnTo>
                  <a:close/>
                </a:path>
                <a:path w="4839970" h="78104">
                  <a:moveTo>
                    <a:pt x="4015740" y="25907"/>
                  </a:moveTo>
                  <a:lnTo>
                    <a:pt x="3989832" y="25907"/>
                  </a:lnTo>
                  <a:lnTo>
                    <a:pt x="3989832" y="51815"/>
                  </a:lnTo>
                  <a:lnTo>
                    <a:pt x="4015740" y="51815"/>
                  </a:lnTo>
                  <a:lnTo>
                    <a:pt x="4015740" y="25907"/>
                  </a:lnTo>
                  <a:close/>
                </a:path>
                <a:path w="4839970" h="78104">
                  <a:moveTo>
                    <a:pt x="4067555" y="25907"/>
                  </a:moveTo>
                  <a:lnTo>
                    <a:pt x="4041648" y="25907"/>
                  </a:lnTo>
                  <a:lnTo>
                    <a:pt x="4041648" y="51815"/>
                  </a:lnTo>
                  <a:lnTo>
                    <a:pt x="4067555" y="51815"/>
                  </a:lnTo>
                  <a:lnTo>
                    <a:pt x="4067555" y="25907"/>
                  </a:lnTo>
                  <a:close/>
                </a:path>
                <a:path w="4839970" h="78104">
                  <a:moveTo>
                    <a:pt x="4119372" y="25907"/>
                  </a:moveTo>
                  <a:lnTo>
                    <a:pt x="4093464" y="25907"/>
                  </a:lnTo>
                  <a:lnTo>
                    <a:pt x="4093464" y="51815"/>
                  </a:lnTo>
                  <a:lnTo>
                    <a:pt x="4119372" y="51815"/>
                  </a:lnTo>
                  <a:lnTo>
                    <a:pt x="4119372" y="25907"/>
                  </a:lnTo>
                  <a:close/>
                </a:path>
                <a:path w="4839970" h="78104">
                  <a:moveTo>
                    <a:pt x="4171188" y="25907"/>
                  </a:moveTo>
                  <a:lnTo>
                    <a:pt x="4145279" y="25907"/>
                  </a:lnTo>
                  <a:lnTo>
                    <a:pt x="4145279" y="51815"/>
                  </a:lnTo>
                  <a:lnTo>
                    <a:pt x="4171188" y="51815"/>
                  </a:lnTo>
                  <a:lnTo>
                    <a:pt x="4171188" y="25907"/>
                  </a:lnTo>
                  <a:close/>
                </a:path>
                <a:path w="4839970" h="78104">
                  <a:moveTo>
                    <a:pt x="4223004" y="25907"/>
                  </a:moveTo>
                  <a:lnTo>
                    <a:pt x="4197096" y="25907"/>
                  </a:lnTo>
                  <a:lnTo>
                    <a:pt x="4197096" y="51815"/>
                  </a:lnTo>
                  <a:lnTo>
                    <a:pt x="4223004" y="51815"/>
                  </a:lnTo>
                  <a:lnTo>
                    <a:pt x="4223004" y="25907"/>
                  </a:lnTo>
                  <a:close/>
                </a:path>
                <a:path w="4839970" h="78104">
                  <a:moveTo>
                    <a:pt x="4274820" y="25907"/>
                  </a:moveTo>
                  <a:lnTo>
                    <a:pt x="4248912" y="25907"/>
                  </a:lnTo>
                  <a:lnTo>
                    <a:pt x="4248912" y="51815"/>
                  </a:lnTo>
                  <a:lnTo>
                    <a:pt x="4274820" y="51815"/>
                  </a:lnTo>
                  <a:lnTo>
                    <a:pt x="4274820" y="25907"/>
                  </a:lnTo>
                  <a:close/>
                </a:path>
                <a:path w="4839970" h="78104">
                  <a:moveTo>
                    <a:pt x="4326636" y="25907"/>
                  </a:moveTo>
                  <a:lnTo>
                    <a:pt x="4300728" y="25907"/>
                  </a:lnTo>
                  <a:lnTo>
                    <a:pt x="4300728" y="51815"/>
                  </a:lnTo>
                  <a:lnTo>
                    <a:pt x="4326636" y="51815"/>
                  </a:lnTo>
                  <a:lnTo>
                    <a:pt x="4326636" y="25907"/>
                  </a:lnTo>
                  <a:close/>
                </a:path>
                <a:path w="4839970" h="78104">
                  <a:moveTo>
                    <a:pt x="4378452" y="25907"/>
                  </a:moveTo>
                  <a:lnTo>
                    <a:pt x="4352544" y="25907"/>
                  </a:lnTo>
                  <a:lnTo>
                    <a:pt x="4352544" y="51815"/>
                  </a:lnTo>
                  <a:lnTo>
                    <a:pt x="4378452" y="51815"/>
                  </a:lnTo>
                  <a:lnTo>
                    <a:pt x="4378452" y="25907"/>
                  </a:lnTo>
                  <a:close/>
                </a:path>
                <a:path w="4839970" h="78104">
                  <a:moveTo>
                    <a:pt x="4430268" y="25907"/>
                  </a:moveTo>
                  <a:lnTo>
                    <a:pt x="4404360" y="25907"/>
                  </a:lnTo>
                  <a:lnTo>
                    <a:pt x="4404360" y="51815"/>
                  </a:lnTo>
                  <a:lnTo>
                    <a:pt x="4430268" y="51815"/>
                  </a:lnTo>
                  <a:lnTo>
                    <a:pt x="4430268" y="25907"/>
                  </a:lnTo>
                  <a:close/>
                </a:path>
                <a:path w="4839970" h="78104">
                  <a:moveTo>
                    <a:pt x="4482084" y="25907"/>
                  </a:moveTo>
                  <a:lnTo>
                    <a:pt x="4456176" y="25907"/>
                  </a:lnTo>
                  <a:lnTo>
                    <a:pt x="4456176" y="51815"/>
                  </a:lnTo>
                  <a:lnTo>
                    <a:pt x="4482084" y="51815"/>
                  </a:lnTo>
                  <a:lnTo>
                    <a:pt x="4482084" y="25907"/>
                  </a:lnTo>
                  <a:close/>
                </a:path>
                <a:path w="4839970" h="78104">
                  <a:moveTo>
                    <a:pt x="4533900" y="25907"/>
                  </a:moveTo>
                  <a:lnTo>
                    <a:pt x="4507992" y="25907"/>
                  </a:lnTo>
                  <a:lnTo>
                    <a:pt x="4507992" y="51815"/>
                  </a:lnTo>
                  <a:lnTo>
                    <a:pt x="4533900" y="51815"/>
                  </a:lnTo>
                  <a:lnTo>
                    <a:pt x="4533900" y="25907"/>
                  </a:lnTo>
                  <a:close/>
                </a:path>
                <a:path w="4839970" h="78104">
                  <a:moveTo>
                    <a:pt x="4585716" y="25907"/>
                  </a:moveTo>
                  <a:lnTo>
                    <a:pt x="4559808" y="25907"/>
                  </a:lnTo>
                  <a:lnTo>
                    <a:pt x="4559808" y="51815"/>
                  </a:lnTo>
                  <a:lnTo>
                    <a:pt x="4585716" y="51815"/>
                  </a:lnTo>
                  <a:lnTo>
                    <a:pt x="4585716" y="25907"/>
                  </a:lnTo>
                  <a:close/>
                </a:path>
                <a:path w="4839970" h="78104">
                  <a:moveTo>
                    <a:pt x="4637532" y="25907"/>
                  </a:moveTo>
                  <a:lnTo>
                    <a:pt x="4611624" y="25907"/>
                  </a:lnTo>
                  <a:lnTo>
                    <a:pt x="4611624" y="51815"/>
                  </a:lnTo>
                  <a:lnTo>
                    <a:pt x="4637532" y="51815"/>
                  </a:lnTo>
                  <a:lnTo>
                    <a:pt x="4637532" y="25907"/>
                  </a:lnTo>
                  <a:close/>
                </a:path>
                <a:path w="4839970" h="78104">
                  <a:moveTo>
                    <a:pt x="4689348" y="25907"/>
                  </a:moveTo>
                  <a:lnTo>
                    <a:pt x="4663440" y="25907"/>
                  </a:lnTo>
                  <a:lnTo>
                    <a:pt x="4663440" y="51815"/>
                  </a:lnTo>
                  <a:lnTo>
                    <a:pt x="4689348" y="51815"/>
                  </a:lnTo>
                  <a:lnTo>
                    <a:pt x="4689348" y="25907"/>
                  </a:lnTo>
                  <a:close/>
                </a:path>
                <a:path w="4839970" h="78104">
                  <a:moveTo>
                    <a:pt x="4741164" y="25907"/>
                  </a:moveTo>
                  <a:lnTo>
                    <a:pt x="4715256" y="25907"/>
                  </a:lnTo>
                  <a:lnTo>
                    <a:pt x="4715256" y="51815"/>
                  </a:lnTo>
                  <a:lnTo>
                    <a:pt x="4741164" y="51815"/>
                  </a:lnTo>
                  <a:lnTo>
                    <a:pt x="4741164" y="25907"/>
                  </a:lnTo>
                  <a:close/>
                </a:path>
                <a:path w="4839970" h="78104">
                  <a:moveTo>
                    <a:pt x="4800600" y="0"/>
                  </a:moveTo>
                  <a:lnTo>
                    <a:pt x="4785473" y="3053"/>
                  </a:lnTo>
                  <a:lnTo>
                    <a:pt x="4773120" y="11382"/>
                  </a:lnTo>
                  <a:lnTo>
                    <a:pt x="4764791" y="23735"/>
                  </a:lnTo>
                  <a:lnTo>
                    <a:pt x="4761738" y="38861"/>
                  </a:lnTo>
                  <a:lnTo>
                    <a:pt x="4764791" y="53988"/>
                  </a:lnTo>
                  <a:lnTo>
                    <a:pt x="4773120" y="66341"/>
                  </a:lnTo>
                  <a:lnTo>
                    <a:pt x="4785473" y="74670"/>
                  </a:lnTo>
                  <a:lnTo>
                    <a:pt x="4800600" y="77723"/>
                  </a:lnTo>
                  <a:lnTo>
                    <a:pt x="4815726" y="74670"/>
                  </a:lnTo>
                  <a:lnTo>
                    <a:pt x="4828079" y="66341"/>
                  </a:lnTo>
                  <a:lnTo>
                    <a:pt x="4836408" y="53988"/>
                  </a:lnTo>
                  <a:lnTo>
                    <a:pt x="4836846" y="51815"/>
                  </a:lnTo>
                  <a:lnTo>
                    <a:pt x="4767072" y="51815"/>
                  </a:lnTo>
                  <a:lnTo>
                    <a:pt x="4767072" y="25907"/>
                  </a:lnTo>
                  <a:lnTo>
                    <a:pt x="4836846" y="25907"/>
                  </a:lnTo>
                  <a:lnTo>
                    <a:pt x="4836408" y="23735"/>
                  </a:lnTo>
                  <a:lnTo>
                    <a:pt x="4828079" y="11382"/>
                  </a:lnTo>
                  <a:lnTo>
                    <a:pt x="4815726" y="3053"/>
                  </a:lnTo>
                  <a:lnTo>
                    <a:pt x="4800600" y="0"/>
                  </a:lnTo>
                  <a:close/>
                </a:path>
                <a:path w="4839970" h="78104">
                  <a:moveTo>
                    <a:pt x="4792980" y="25907"/>
                  </a:moveTo>
                  <a:lnTo>
                    <a:pt x="4767072" y="25907"/>
                  </a:lnTo>
                  <a:lnTo>
                    <a:pt x="4767072" y="51815"/>
                  </a:lnTo>
                  <a:lnTo>
                    <a:pt x="4792980" y="51815"/>
                  </a:lnTo>
                  <a:lnTo>
                    <a:pt x="4792980" y="25907"/>
                  </a:lnTo>
                  <a:close/>
                </a:path>
                <a:path w="4839970" h="78104">
                  <a:moveTo>
                    <a:pt x="4836846" y="25907"/>
                  </a:moveTo>
                  <a:lnTo>
                    <a:pt x="4792980" y="25907"/>
                  </a:lnTo>
                  <a:lnTo>
                    <a:pt x="4792980" y="51815"/>
                  </a:lnTo>
                  <a:lnTo>
                    <a:pt x="4836846" y="51815"/>
                  </a:lnTo>
                  <a:lnTo>
                    <a:pt x="4839462" y="38861"/>
                  </a:lnTo>
                  <a:lnTo>
                    <a:pt x="4836846" y="25907"/>
                  </a:lnTo>
                  <a:close/>
                </a:path>
              </a:pathLst>
            </a:custGeom>
            <a:solidFill>
              <a:srgbClr val="3C3C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1895" y="4317491"/>
              <a:ext cx="843546" cy="723138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918463" y="4490973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1895" y="5155691"/>
            <a:ext cx="843546" cy="723150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918463" y="5329529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24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058417" y="5838444"/>
            <a:ext cx="4839970" cy="78105"/>
          </a:xfrm>
          <a:custGeom>
            <a:avLst/>
            <a:gdLst/>
            <a:ahLst/>
            <a:cxnLst/>
            <a:rect l="l" t="t" r="r" b="b"/>
            <a:pathLst>
              <a:path w="4839970" h="78104">
                <a:moveTo>
                  <a:pt x="25907" y="25907"/>
                </a:moveTo>
                <a:lnTo>
                  <a:pt x="0" y="25907"/>
                </a:lnTo>
                <a:lnTo>
                  <a:pt x="0" y="51815"/>
                </a:lnTo>
                <a:lnTo>
                  <a:pt x="25907" y="51815"/>
                </a:lnTo>
                <a:lnTo>
                  <a:pt x="25907" y="25907"/>
                </a:lnTo>
                <a:close/>
              </a:path>
              <a:path w="4839970" h="78104">
                <a:moveTo>
                  <a:pt x="77723" y="25907"/>
                </a:moveTo>
                <a:lnTo>
                  <a:pt x="51815" y="25907"/>
                </a:lnTo>
                <a:lnTo>
                  <a:pt x="51815" y="51815"/>
                </a:lnTo>
                <a:lnTo>
                  <a:pt x="77723" y="51815"/>
                </a:lnTo>
                <a:lnTo>
                  <a:pt x="77723" y="25907"/>
                </a:lnTo>
                <a:close/>
              </a:path>
              <a:path w="4839970" h="78104">
                <a:moveTo>
                  <a:pt x="129540" y="25907"/>
                </a:moveTo>
                <a:lnTo>
                  <a:pt x="103631" y="25907"/>
                </a:lnTo>
                <a:lnTo>
                  <a:pt x="103631" y="51815"/>
                </a:lnTo>
                <a:lnTo>
                  <a:pt x="129540" y="51815"/>
                </a:lnTo>
                <a:lnTo>
                  <a:pt x="129540" y="25907"/>
                </a:lnTo>
                <a:close/>
              </a:path>
              <a:path w="4839970" h="78104">
                <a:moveTo>
                  <a:pt x="181356" y="25907"/>
                </a:moveTo>
                <a:lnTo>
                  <a:pt x="155447" y="25907"/>
                </a:lnTo>
                <a:lnTo>
                  <a:pt x="155447" y="51815"/>
                </a:lnTo>
                <a:lnTo>
                  <a:pt x="181356" y="51815"/>
                </a:lnTo>
                <a:lnTo>
                  <a:pt x="181356" y="25907"/>
                </a:lnTo>
                <a:close/>
              </a:path>
              <a:path w="4839970" h="78104">
                <a:moveTo>
                  <a:pt x="233172" y="25907"/>
                </a:moveTo>
                <a:lnTo>
                  <a:pt x="207263" y="25907"/>
                </a:lnTo>
                <a:lnTo>
                  <a:pt x="207263" y="51815"/>
                </a:lnTo>
                <a:lnTo>
                  <a:pt x="233172" y="51815"/>
                </a:lnTo>
                <a:lnTo>
                  <a:pt x="233172" y="25907"/>
                </a:lnTo>
                <a:close/>
              </a:path>
              <a:path w="4839970" h="78104">
                <a:moveTo>
                  <a:pt x="284988" y="25907"/>
                </a:moveTo>
                <a:lnTo>
                  <a:pt x="259079" y="25907"/>
                </a:lnTo>
                <a:lnTo>
                  <a:pt x="259079" y="51815"/>
                </a:lnTo>
                <a:lnTo>
                  <a:pt x="284988" y="51815"/>
                </a:lnTo>
                <a:lnTo>
                  <a:pt x="284988" y="25907"/>
                </a:lnTo>
                <a:close/>
              </a:path>
              <a:path w="4839970" h="78104">
                <a:moveTo>
                  <a:pt x="336803" y="25907"/>
                </a:moveTo>
                <a:lnTo>
                  <a:pt x="310895" y="25907"/>
                </a:lnTo>
                <a:lnTo>
                  <a:pt x="310895" y="51815"/>
                </a:lnTo>
                <a:lnTo>
                  <a:pt x="336803" y="51815"/>
                </a:lnTo>
                <a:lnTo>
                  <a:pt x="336803" y="25907"/>
                </a:lnTo>
                <a:close/>
              </a:path>
              <a:path w="4839970" h="78104">
                <a:moveTo>
                  <a:pt x="388619" y="25907"/>
                </a:moveTo>
                <a:lnTo>
                  <a:pt x="362712" y="25907"/>
                </a:lnTo>
                <a:lnTo>
                  <a:pt x="362712" y="51815"/>
                </a:lnTo>
                <a:lnTo>
                  <a:pt x="388619" y="51815"/>
                </a:lnTo>
                <a:lnTo>
                  <a:pt x="388619" y="25907"/>
                </a:lnTo>
                <a:close/>
              </a:path>
              <a:path w="4839970" h="78104">
                <a:moveTo>
                  <a:pt x="440435" y="25907"/>
                </a:moveTo>
                <a:lnTo>
                  <a:pt x="414528" y="25907"/>
                </a:lnTo>
                <a:lnTo>
                  <a:pt x="414528" y="51815"/>
                </a:lnTo>
                <a:lnTo>
                  <a:pt x="440435" y="51815"/>
                </a:lnTo>
                <a:lnTo>
                  <a:pt x="440435" y="25907"/>
                </a:lnTo>
                <a:close/>
              </a:path>
              <a:path w="4839970" h="78104">
                <a:moveTo>
                  <a:pt x="492251" y="25907"/>
                </a:moveTo>
                <a:lnTo>
                  <a:pt x="466344" y="25907"/>
                </a:lnTo>
                <a:lnTo>
                  <a:pt x="466344" y="51815"/>
                </a:lnTo>
                <a:lnTo>
                  <a:pt x="492251" y="51815"/>
                </a:lnTo>
                <a:lnTo>
                  <a:pt x="492251" y="25907"/>
                </a:lnTo>
                <a:close/>
              </a:path>
              <a:path w="4839970" h="78104">
                <a:moveTo>
                  <a:pt x="544068" y="25907"/>
                </a:moveTo>
                <a:lnTo>
                  <a:pt x="518159" y="25907"/>
                </a:lnTo>
                <a:lnTo>
                  <a:pt x="518159" y="51815"/>
                </a:lnTo>
                <a:lnTo>
                  <a:pt x="544068" y="51815"/>
                </a:lnTo>
                <a:lnTo>
                  <a:pt x="544068" y="25907"/>
                </a:lnTo>
                <a:close/>
              </a:path>
              <a:path w="4839970" h="78104">
                <a:moveTo>
                  <a:pt x="595883" y="25907"/>
                </a:moveTo>
                <a:lnTo>
                  <a:pt x="569976" y="25907"/>
                </a:lnTo>
                <a:lnTo>
                  <a:pt x="569976" y="51815"/>
                </a:lnTo>
                <a:lnTo>
                  <a:pt x="595883" y="51815"/>
                </a:lnTo>
                <a:lnTo>
                  <a:pt x="595883" y="25907"/>
                </a:lnTo>
                <a:close/>
              </a:path>
              <a:path w="4839970" h="78104">
                <a:moveTo>
                  <a:pt x="647700" y="25907"/>
                </a:moveTo>
                <a:lnTo>
                  <a:pt x="621792" y="25907"/>
                </a:lnTo>
                <a:lnTo>
                  <a:pt x="621792" y="51815"/>
                </a:lnTo>
                <a:lnTo>
                  <a:pt x="647700" y="51815"/>
                </a:lnTo>
                <a:lnTo>
                  <a:pt x="647700" y="25907"/>
                </a:lnTo>
                <a:close/>
              </a:path>
              <a:path w="4839970" h="78104">
                <a:moveTo>
                  <a:pt x="699515" y="25907"/>
                </a:moveTo>
                <a:lnTo>
                  <a:pt x="673607" y="25907"/>
                </a:lnTo>
                <a:lnTo>
                  <a:pt x="673607" y="51815"/>
                </a:lnTo>
                <a:lnTo>
                  <a:pt x="699515" y="51815"/>
                </a:lnTo>
                <a:lnTo>
                  <a:pt x="699515" y="25907"/>
                </a:lnTo>
                <a:close/>
              </a:path>
              <a:path w="4839970" h="78104">
                <a:moveTo>
                  <a:pt x="751332" y="25907"/>
                </a:moveTo>
                <a:lnTo>
                  <a:pt x="725424" y="25907"/>
                </a:lnTo>
                <a:lnTo>
                  <a:pt x="725424" y="51815"/>
                </a:lnTo>
                <a:lnTo>
                  <a:pt x="751332" y="51815"/>
                </a:lnTo>
                <a:lnTo>
                  <a:pt x="751332" y="25907"/>
                </a:lnTo>
                <a:close/>
              </a:path>
              <a:path w="4839970" h="78104">
                <a:moveTo>
                  <a:pt x="803148" y="25907"/>
                </a:moveTo>
                <a:lnTo>
                  <a:pt x="777239" y="25907"/>
                </a:lnTo>
                <a:lnTo>
                  <a:pt x="777239" y="51815"/>
                </a:lnTo>
                <a:lnTo>
                  <a:pt x="803148" y="51815"/>
                </a:lnTo>
                <a:lnTo>
                  <a:pt x="803148" y="25907"/>
                </a:lnTo>
                <a:close/>
              </a:path>
              <a:path w="4839970" h="78104">
                <a:moveTo>
                  <a:pt x="854963" y="25907"/>
                </a:moveTo>
                <a:lnTo>
                  <a:pt x="829056" y="25907"/>
                </a:lnTo>
                <a:lnTo>
                  <a:pt x="829056" y="51815"/>
                </a:lnTo>
                <a:lnTo>
                  <a:pt x="854963" y="51815"/>
                </a:lnTo>
                <a:lnTo>
                  <a:pt x="854963" y="25907"/>
                </a:lnTo>
                <a:close/>
              </a:path>
              <a:path w="4839970" h="78104">
                <a:moveTo>
                  <a:pt x="906780" y="25907"/>
                </a:moveTo>
                <a:lnTo>
                  <a:pt x="880871" y="25907"/>
                </a:lnTo>
                <a:lnTo>
                  <a:pt x="880871" y="51815"/>
                </a:lnTo>
                <a:lnTo>
                  <a:pt x="906780" y="51815"/>
                </a:lnTo>
                <a:lnTo>
                  <a:pt x="906780" y="25907"/>
                </a:lnTo>
                <a:close/>
              </a:path>
              <a:path w="4839970" h="78104">
                <a:moveTo>
                  <a:pt x="958595" y="25907"/>
                </a:moveTo>
                <a:lnTo>
                  <a:pt x="932688" y="25907"/>
                </a:lnTo>
                <a:lnTo>
                  <a:pt x="932688" y="51815"/>
                </a:lnTo>
                <a:lnTo>
                  <a:pt x="958595" y="51815"/>
                </a:lnTo>
                <a:lnTo>
                  <a:pt x="958595" y="25907"/>
                </a:lnTo>
                <a:close/>
              </a:path>
              <a:path w="4839970" h="78104">
                <a:moveTo>
                  <a:pt x="1010412" y="25907"/>
                </a:moveTo>
                <a:lnTo>
                  <a:pt x="984504" y="25907"/>
                </a:lnTo>
                <a:lnTo>
                  <a:pt x="984504" y="51815"/>
                </a:lnTo>
                <a:lnTo>
                  <a:pt x="1010412" y="51815"/>
                </a:lnTo>
                <a:lnTo>
                  <a:pt x="1010412" y="25907"/>
                </a:lnTo>
                <a:close/>
              </a:path>
              <a:path w="4839970" h="78104">
                <a:moveTo>
                  <a:pt x="1062227" y="25907"/>
                </a:moveTo>
                <a:lnTo>
                  <a:pt x="1036319" y="25907"/>
                </a:lnTo>
                <a:lnTo>
                  <a:pt x="1036319" y="51815"/>
                </a:lnTo>
                <a:lnTo>
                  <a:pt x="1062227" y="51815"/>
                </a:lnTo>
                <a:lnTo>
                  <a:pt x="1062227" y="25907"/>
                </a:lnTo>
                <a:close/>
              </a:path>
              <a:path w="4839970" h="78104">
                <a:moveTo>
                  <a:pt x="1114044" y="25907"/>
                </a:moveTo>
                <a:lnTo>
                  <a:pt x="1088136" y="25907"/>
                </a:lnTo>
                <a:lnTo>
                  <a:pt x="1088136" y="51815"/>
                </a:lnTo>
                <a:lnTo>
                  <a:pt x="1114044" y="51815"/>
                </a:lnTo>
                <a:lnTo>
                  <a:pt x="1114044" y="25907"/>
                </a:lnTo>
                <a:close/>
              </a:path>
              <a:path w="4839970" h="78104">
                <a:moveTo>
                  <a:pt x="1165859" y="25907"/>
                </a:moveTo>
                <a:lnTo>
                  <a:pt x="1139952" y="25907"/>
                </a:lnTo>
                <a:lnTo>
                  <a:pt x="1139952" y="51815"/>
                </a:lnTo>
                <a:lnTo>
                  <a:pt x="1165859" y="51815"/>
                </a:lnTo>
                <a:lnTo>
                  <a:pt x="1165859" y="25907"/>
                </a:lnTo>
                <a:close/>
              </a:path>
              <a:path w="4839970" h="78104">
                <a:moveTo>
                  <a:pt x="1217676" y="25907"/>
                </a:moveTo>
                <a:lnTo>
                  <a:pt x="1191768" y="25907"/>
                </a:lnTo>
                <a:lnTo>
                  <a:pt x="1191768" y="51815"/>
                </a:lnTo>
                <a:lnTo>
                  <a:pt x="1217676" y="51815"/>
                </a:lnTo>
                <a:lnTo>
                  <a:pt x="1217676" y="25907"/>
                </a:lnTo>
                <a:close/>
              </a:path>
              <a:path w="4839970" h="78104">
                <a:moveTo>
                  <a:pt x="1269492" y="25907"/>
                </a:moveTo>
                <a:lnTo>
                  <a:pt x="1243583" y="25907"/>
                </a:lnTo>
                <a:lnTo>
                  <a:pt x="1243583" y="51815"/>
                </a:lnTo>
                <a:lnTo>
                  <a:pt x="1269492" y="51815"/>
                </a:lnTo>
                <a:lnTo>
                  <a:pt x="1269492" y="25907"/>
                </a:lnTo>
                <a:close/>
              </a:path>
              <a:path w="4839970" h="78104">
                <a:moveTo>
                  <a:pt x="1321308" y="25907"/>
                </a:moveTo>
                <a:lnTo>
                  <a:pt x="1295400" y="25907"/>
                </a:lnTo>
                <a:lnTo>
                  <a:pt x="1295400" y="51815"/>
                </a:lnTo>
                <a:lnTo>
                  <a:pt x="1321308" y="51815"/>
                </a:lnTo>
                <a:lnTo>
                  <a:pt x="1321308" y="25907"/>
                </a:lnTo>
                <a:close/>
              </a:path>
              <a:path w="4839970" h="78104">
                <a:moveTo>
                  <a:pt x="1373124" y="25907"/>
                </a:moveTo>
                <a:lnTo>
                  <a:pt x="1347215" y="25907"/>
                </a:lnTo>
                <a:lnTo>
                  <a:pt x="1347215" y="51815"/>
                </a:lnTo>
                <a:lnTo>
                  <a:pt x="1373124" y="51815"/>
                </a:lnTo>
                <a:lnTo>
                  <a:pt x="1373124" y="25907"/>
                </a:lnTo>
                <a:close/>
              </a:path>
              <a:path w="4839970" h="78104">
                <a:moveTo>
                  <a:pt x="1424939" y="25907"/>
                </a:moveTo>
                <a:lnTo>
                  <a:pt x="1399032" y="25907"/>
                </a:lnTo>
                <a:lnTo>
                  <a:pt x="1399032" y="51815"/>
                </a:lnTo>
                <a:lnTo>
                  <a:pt x="1424939" y="51815"/>
                </a:lnTo>
                <a:lnTo>
                  <a:pt x="1424939" y="25907"/>
                </a:lnTo>
                <a:close/>
              </a:path>
              <a:path w="4839970" h="78104">
                <a:moveTo>
                  <a:pt x="1476756" y="25907"/>
                </a:moveTo>
                <a:lnTo>
                  <a:pt x="1450848" y="25907"/>
                </a:lnTo>
                <a:lnTo>
                  <a:pt x="1450848" y="51815"/>
                </a:lnTo>
                <a:lnTo>
                  <a:pt x="1476756" y="51815"/>
                </a:lnTo>
                <a:lnTo>
                  <a:pt x="1476756" y="25907"/>
                </a:lnTo>
                <a:close/>
              </a:path>
              <a:path w="4839970" h="78104">
                <a:moveTo>
                  <a:pt x="1528571" y="25907"/>
                </a:moveTo>
                <a:lnTo>
                  <a:pt x="1502664" y="25907"/>
                </a:lnTo>
                <a:lnTo>
                  <a:pt x="1502664" y="51815"/>
                </a:lnTo>
                <a:lnTo>
                  <a:pt x="1528571" y="51815"/>
                </a:lnTo>
                <a:lnTo>
                  <a:pt x="1528571" y="25907"/>
                </a:lnTo>
                <a:close/>
              </a:path>
              <a:path w="4839970" h="78104">
                <a:moveTo>
                  <a:pt x="1580388" y="25907"/>
                </a:moveTo>
                <a:lnTo>
                  <a:pt x="1554480" y="25907"/>
                </a:lnTo>
                <a:lnTo>
                  <a:pt x="1554480" y="51815"/>
                </a:lnTo>
                <a:lnTo>
                  <a:pt x="1580388" y="51815"/>
                </a:lnTo>
                <a:lnTo>
                  <a:pt x="1580388" y="25907"/>
                </a:lnTo>
                <a:close/>
              </a:path>
              <a:path w="4839970" h="78104">
                <a:moveTo>
                  <a:pt x="1632204" y="25907"/>
                </a:moveTo>
                <a:lnTo>
                  <a:pt x="1606295" y="25907"/>
                </a:lnTo>
                <a:lnTo>
                  <a:pt x="1606295" y="51815"/>
                </a:lnTo>
                <a:lnTo>
                  <a:pt x="1632204" y="51815"/>
                </a:lnTo>
                <a:lnTo>
                  <a:pt x="1632204" y="25907"/>
                </a:lnTo>
                <a:close/>
              </a:path>
              <a:path w="4839970" h="78104">
                <a:moveTo>
                  <a:pt x="1684020" y="25907"/>
                </a:moveTo>
                <a:lnTo>
                  <a:pt x="1658112" y="25907"/>
                </a:lnTo>
                <a:lnTo>
                  <a:pt x="1658112" y="51815"/>
                </a:lnTo>
                <a:lnTo>
                  <a:pt x="1684020" y="51815"/>
                </a:lnTo>
                <a:lnTo>
                  <a:pt x="1684020" y="25907"/>
                </a:lnTo>
                <a:close/>
              </a:path>
              <a:path w="4839970" h="78104">
                <a:moveTo>
                  <a:pt x="1735836" y="25907"/>
                </a:moveTo>
                <a:lnTo>
                  <a:pt x="1709927" y="25907"/>
                </a:lnTo>
                <a:lnTo>
                  <a:pt x="1709927" y="51815"/>
                </a:lnTo>
                <a:lnTo>
                  <a:pt x="1735836" y="51815"/>
                </a:lnTo>
                <a:lnTo>
                  <a:pt x="1735836" y="25907"/>
                </a:lnTo>
                <a:close/>
              </a:path>
              <a:path w="4839970" h="78104">
                <a:moveTo>
                  <a:pt x="1787652" y="25907"/>
                </a:moveTo>
                <a:lnTo>
                  <a:pt x="1761744" y="25907"/>
                </a:lnTo>
                <a:lnTo>
                  <a:pt x="1761744" y="51815"/>
                </a:lnTo>
                <a:lnTo>
                  <a:pt x="1787652" y="51815"/>
                </a:lnTo>
                <a:lnTo>
                  <a:pt x="1787652" y="25907"/>
                </a:lnTo>
                <a:close/>
              </a:path>
              <a:path w="4839970" h="78104">
                <a:moveTo>
                  <a:pt x="1839468" y="25907"/>
                </a:moveTo>
                <a:lnTo>
                  <a:pt x="1813559" y="25907"/>
                </a:lnTo>
                <a:lnTo>
                  <a:pt x="1813559" y="51815"/>
                </a:lnTo>
                <a:lnTo>
                  <a:pt x="1839468" y="51815"/>
                </a:lnTo>
                <a:lnTo>
                  <a:pt x="1839468" y="25907"/>
                </a:lnTo>
                <a:close/>
              </a:path>
              <a:path w="4839970" h="78104">
                <a:moveTo>
                  <a:pt x="1891283" y="25907"/>
                </a:moveTo>
                <a:lnTo>
                  <a:pt x="1865376" y="25907"/>
                </a:lnTo>
                <a:lnTo>
                  <a:pt x="1865376" y="51815"/>
                </a:lnTo>
                <a:lnTo>
                  <a:pt x="1891283" y="51815"/>
                </a:lnTo>
                <a:lnTo>
                  <a:pt x="1891283" y="25907"/>
                </a:lnTo>
                <a:close/>
              </a:path>
              <a:path w="4839970" h="78104">
                <a:moveTo>
                  <a:pt x="1943100" y="25907"/>
                </a:moveTo>
                <a:lnTo>
                  <a:pt x="1917192" y="25907"/>
                </a:lnTo>
                <a:lnTo>
                  <a:pt x="1917192" y="51815"/>
                </a:lnTo>
                <a:lnTo>
                  <a:pt x="1943100" y="51815"/>
                </a:lnTo>
                <a:lnTo>
                  <a:pt x="1943100" y="25907"/>
                </a:lnTo>
                <a:close/>
              </a:path>
              <a:path w="4839970" h="78104">
                <a:moveTo>
                  <a:pt x="1994915" y="25907"/>
                </a:moveTo>
                <a:lnTo>
                  <a:pt x="1969008" y="25907"/>
                </a:lnTo>
                <a:lnTo>
                  <a:pt x="1969008" y="51815"/>
                </a:lnTo>
                <a:lnTo>
                  <a:pt x="1994915" y="51815"/>
                </a:lnTo>
                <a:lnTo>
                  <a:pt x="1994915" y="25907"/>
                </a:lnTo>
                <a:close/>
              </a:path>
              <a:path w="4839970" h="78104">
                <a:moveTo>
                  <a:pt x="2046732" y="25907"/>
                </a:moveTo>
                <a:lnTo>
                  <a:pt x="2020824" y="25907"/>
                </a:lnTo>
                <a:lnTo>
                  <a:pt x="2020824" y="51815"/>
                </a:lnTo>
                <a:lnTo>
                  <a:pt x="2046732" y="51815"/>
                </a:lnTo>
                <a:lnTo>
                  <a:pt x="2046732" y="25907"/>
                </a:lnTo>
                <a:close/>
              </a:path>
              <a:path w="4839970" h="78104">
                <a:moveTo>
                  <a:pt x="2098548" y="25907"/>
                </a:moveTo>
                <a:lnTo>
                  <a:pt x="2072639" y="25907"/>
                </a:lnTo>
                <a:lnTo>
                  <a:pt x="2072639" y="51815"/>
                </a:lnTo>
                <a:lnTo>
                  <a:pt x="2098548" y="51815"/>
                </a:lnTo>
                <a:lnTo>
                  <a:pt x="2098548" y="25907"/>
                </a:lnTo>
                <a:close/>
              </a:path>
              <a:path w="4839970" h="78104">
                <a:moveTo>
                  <a:pt x="2150364" y="25907"/>
                </a:moveTo>
                <a:lnTo>
                  <a:pt x="2124456" y="25907"/>
                </a:lnTo>
                <a:lnTo>
                  <a:pt x="2124456" y="51815"/>
                </a:lnTo>
                <a:lnTo>
                  <a:pt x="2150364" y="51815"/>
                </a:lnTo>
                <a:lnTo>
                  <a:pt x="2150364" y="25907"/>
                </a:lnTo>
                <a:close/>
              </a:path>
              <a:path w="4839970" h="78104">
                <a:moveTo>
                  <a:pt x="2202180" y="25907"/>
                </a:moveTo>
                <a:lnTo>
                  <a:pt x="2176272" y="25907"/>
                </a:lnTo>
                <a:lnTo>
                  <a:pt x="2176272" y="51815"/>
                </a:lnTo>
                <a:lnTo>
                  <a:pt x="2202180" y="51815"/>
                </a:lnTo>
                <a:lnTo>
                  <a:pt x="2202180" y="25907"/>
                </a:lnTo>
                <a:close/>
              </a:path>
              <a:path w="4839970" h="78104">
                <a:moveTo>
                  <a:pt x="2253996" y="25907"/>
                </a:moveTo>
                <a:lnTo>
                  <a:pt x="2228087" y="25907"/>
                </a:lnTo>
                <a:lnTo>
                  <a:pt x="2228087" y="51815"/>
                </a:lnTo>
                <a:lnTo>
                  <a:pt x="2253996" y="51815"/>
                </a:lnTo>
                <a:lnTo>
                  <a:pt x="2253996" y="25907"/>
                </a:lnTo>
                <a:close/>
              </a:path>
              <a:path w="4839970" h="78104">
                <a:moveTo>
                  <a:pt x="2305811" y="25907"/>
                </a:moveTo>
                <a:lnTo>
                  <a:pt x="2279904" y="25907"/>
                </a:lnTo>
                <a:lnTo>
                  <a:pt x="2279904" y="51815"/>
                </a:lnTo>
                <a:lnTo>
                  <a:pt x="2305811" y="51815"/>
                </a:lnTo>
                <a:lnTo>
                  <a:pt x="2305811" y="25907"/>
                </a:lnTo>
                <a:close/>
              </a:path>
              <a:path w="4839970" h="78104">
                <a:moveTo>
                  <a:pt x="2357628" y="25907"/>
                </a:moveTo>
                <a:lnTo>
                  <a:pt x="2331720" y="25907"/>
                </a:lnTo>
                <a:lnTo>
                  <a:pt x="2331720" y="51815"/>
                </a:lnTo>
                <a:lnTo>
                  <a:pt x="2357628" y="51815"/>
                </a:lnTo>
                <a:lnTo>
                  <a:pt x="2357628" y="25907"/>
                </a:lnTo>
                <a:close/>
              </a:path>
              <a:path w="4839970" h="78104">
                <a:moveTo>
                  <a:pt x="2409444" y="25907"/>
                </a:moveTo>
                <a:lnTo>
                  <a:pt x="2383535" y="25907"/>
                </a:lnTo>
                <a:lnTo>
                  <a:pt x="2383535" y="51815"/>
                </a:lnTo>
                <a:lnTo>
                  <a:pt x="2409444" y="51815"/>
                </a:lnTo>
                <a:lnTo>
                  <a:pt x="2409444" y="25907"/>
                </a:lnTo>
                <a:close/>
              </a:path>
              <a:path w="4839970" h="78104">
                <a:moveTo>
                  <a:pt x="2461260" y="25907"/>
                </a:moveTo>
                <a:lnTo>
                  <a:pt x="2435352" y="25907"/>
                </a:lnTo>
                <a:lnTo>
                  <a:pt x="2435352" y="51815"/>
                </a:lnTo>
                <a:lnTo>
                  <a:pt x="2461260" y="51815"/>
                </a:lnTo>
                <a:lnTo>
                  <a:pt x="2461260" y="25907"/>
                </a:lnTo>
                <a:close/>
              </a:path>
              <a:path w="4839970" h="78104">
                <a:moveTo>
                  <a:pt x="2513076" y="25907"/>
                </a:moveTo>
                <a:lnTo>
                  <a:pt x="2487168" y="25907"/>
                </a:lnTo>
                <a:lnTo>
                  <a:pt x="2487168" y="51815"/>
                </a:lnTo>
                <a:lnTo>
                  <a:pt x="2513076" y="51815"/>
                </a:lnTo>
                <a:lnTo>
                  <a:pt x="2513076" y="25907"/>
                </a:lnTo>
                <a:close/>
              </a:path>
              <a:path w="4839970" h="78104">
                <a:moveTo>
                  <a:pt x="2564892" y="25907"/>
                </a:moveTo>
                <a:lnTo>
                  <a:pt x="2538984" y="25907"/>
                </a:lnTo>
                <a:lnTo>
                  <a:pt x="2538984" y="51815"/>
                </a:lnTo>
                <a:lnTo>
                  <a:pt x="2564892" y="51815"/>
                </a:lnTo>
                <a:lnTo>
                  <a:pt x="2564892" y="25907"/>
                </a:lnTo>
                <a:close/>
              </a:path>
              <a:path w="4839970" h="78104">
                <a:moveTo>
                  <a:pt x="2616708" y="25907"/>
                </a:moveTo>
                <a:lnTo>
                  <a:pt x="2590799" y="25907"/>
                </a:lnTo>
                <a:lnTo>
                  <a:pt x="2590799" y="51815"/>
                </a:lnTo>
                <a:lnTo>
                  <a:pt x="2616708" y="51815"/>
                </a:lnTo>
                <a:lnTo>
                  <a:pt x="2616708" y="25907"/>
                </a:lnTo>
                <a:close/>
              </a:path>
              <a:path w="4839970" h="78104">
                <a:moveTo>
                  <a:pt x="2668523" y="25907"/>
                </a:moveTo>
                <a:lnTo>
                  <a:pt x="2642616" y="25907"/>
                </a:lnTo>
                <a:lnTo>
                  <a:pt x="2642616" y="51815"/>
                </a:lnTo>
                <a:lnTo>
                  <a:pt x="2668523" y="51815"/>
                </a:lnTo>
                <a:lnTo>
                  <a:pt x="2668523" y="25907"/>
                </a:lnTo>
                <a:close/>
              </a:path>
              <a:path w="4839970" h="78104">
                <a:moveTo>
                  <a:pt x="2720340" y="25907"/>
                </a:moveTo>
                <a:lnTo>
                  <a:pt x="2694432" y="25907"/>
                </a:lnTo>
                <a:lnTo>
                  <a:pt x="2694432" y="51815"/>
                </a:lnTo>
                <a:lnTo>
                  <a:pt x="2720340" y="51815"/>
                </a:lnTo>
                <a:lnTo>
                  <a:pt x="2720340" y="25907"/>
                </a:lnTo>
                <a:close/>
              </a:path>
              <a:path w="4839970" h="78104">
                <a:moveTo>
                  <a:pt x="2772156" y="25907"/>
                </a:moveTo>
                <a:lnTo>
                  <a:pt x="2746247" y="25907"/>
                </a:lnTo>
                <a:lnTo>
                  <a:pt x="2746247" y="51815"/>
                </a:lnTo>
                <a:lnTo>
                  <a:pt x="2772156" y="51815"/>
                </a:lnTo>
                <a:lnTo>
                  <a:pt x="2772156" y="25907"/>
                </a:lnTo>
                <a:close/>
              </a:path>
              <a:path w="4839970" h="78104">
                <a:moveTo>
                  <a:pt x="2823972" y="25907"/>
                </a:moveTo>
                <a:lnTo>
                  <a:pt x="2798064" y="25907"/>
                </a:lnTo>
                <a:lnTo>
                  <a:pt x="2798064" y="51815"/>
                </a:lnTo>
                <a:lnTo>
                  <a:pt x="2823972" y="51815"/>
                </a:lnTo>
                <a:lnTo>
                  <a:pt x="2823972" y="25907"/>
                </a:lnTo>
                <a:close/>
              </a:path>
              <a:path w="4839970" h="78104">
                <a:moveTo>
                  <a:pt x="2875787" y="25907"/>
                </a:moveTo>
                <a:lnTo>
                  <a:pt x="2849880" y="25907"/>
                </a:lnTo>
                <a:lnTo>
                  <a:pt x="2849880" y="51815"/>
                </a:lnTo>
                <a:lnTo>
                  <a:pt x="2875787" y="51815"/>
                </a:lnTo>
                <a:lnTo>
                  <a:pt x="2875787" y="25907"/>
                </a:lnTo>
                <a:close/>
              </a:path>
              <a:path w="4839970" h="78104">
                <a:moveTo>
                  <a:pt x="2927604" y="25907"/>
                </a:moveTo>
                <a:lnTo>
                  <a:pt x="2901696" y="25907"/>
                </a:lnTo>
                <a:lnTo>
                  <a:pt x="2901696" y="51815"/>
                </a:lnTo>
                <a:lnTo>
                  <a:pt x="2927604" y="51815"/>
                </a:lnTo>
                <a:lnTo>
                  <a:pt x="2927604" y="25907"/>
                </a:lnTo>
                <a:close/>
              </a:path>
              <a:path w="4839970" h="78104">
                <a:moveTo>
                  <a:pt x="2979420" y="25907"/>
                </a:moveTo>
                <a:lnTo>
                  <a:pt x="2953511" y="25907"/>
                </a:lnTo>
                <a:lnTo>
                  <a:pt x="2953511" y="51815"/>
                </a:lnTo>
                <a:lnTo>
                  <a:pt x="2979420" y="51815"/>
                </a:lnTo>
                <a:lnTo>
                  <a:pt x="2979420" y="25907"/>
                </a:lnTo>
                <a:close/>
              </a:path>
              <a:path w="4839970" h="78104">
                <a:moveTo>
                  <a:pt x="3031235" y="25907"/>
                </a:moveTo>
                <a:lnTo>
                  <a:pt x="3005328" y="25907"/>
                </a:lnTo>
                <a:lnTo>
                  <a:pt x="3005328" y="51815"/>
                </a:lnTo>
                <a:lnTo>
                  <a:pt x="3031235" y="51815"/>
                </a:lnTo>
                <a:lnTo>
                  <a:pt x="3031235" y="25907"/>
                </a:lnTo>
                <a:close/>
              </a:path>
              <a:path w="4839970" h="78104">
                <a:moveTo>
                  <a:pt x="3083052" y="25907"/>
                </a:moveTo>
                <a:lnTo>
                  <a:pt x="3057144" y="25907"/>
                </a:lnTo>
                <a:lnTo>
                  <a:pt x="3057144" y="51815"/>
                </a:lnTo>
                <a:lnTo>
                  <a:pt x="3083052" y="51815"/>
                </a:lnTo>
                <a:lnTo>
                  <a:pt x="3083052" y="25907"/>
                </a:lnTo>
                <a:close/>
              </a:path>
              <a:path w="4839970" h="78104">
                <a:moveTo>
                  <a:pt x="3134868" y="25907"/>
                </a:moveTo>
                <a:lnTo>
                  <a:pt x="3108960" y="25907"/>
                </a:lnTo>
                <a:lnTo>
                  <a:pt x="3108960" y="51815"/>
                </a:lnTo>
                <a:lnTo>
                  <a:pt x="3134868" y="51815"/>
                </a:lnTo>
                <a:lnTo>
                  <a:pt x="3134868" y="25907"/>
                </a:lnTo>
                <a:close/>
              </a:path>
              <a:path w="4839970" h="78104">
                <a:moveTo>
                  <a:pt x="3186684" y="25907"/>
                </a:moveTo>
                <a:lnTo>
                  <a:pt x="3160776" y="25907"/>
                </a:lnTo>
                <a:lnTo>
                  <a:pt x="3160776" y="51815"/>
                </a:lnTo>
                <a:lnTo>
                  <a:pt x="3186684" y="51815"/>
                </a:lnTo>
                <a:lnTo>
                  <a:pt x="3186684" y="25907"/>
                </a:lnTo>
                <a:close/>
              </a:path>
              <a:path w="4839970" h="78104">
                <a:moveTo>
                  <a:pt x="3238499" y="25907"/>
                </a:moveTo>
                <a:lnTo>
                  <a:pt x="3212592" y="25907"/>
                </a:lnTo>
                <a:lnTo>
                  <a:pt x="3212592" y="51815"/>
                </a:lnTo>
                <a:lnTo>
                  <a:pt x="3238499" y="51815"/>
                </a:lnTo>
                <a:lnTo>
                  <a:pt x="3238499" y="25907"/>
                </a:lnTo>
                <a:close/>
              </a:path>
              <a:path w="4839970" h="78104">
                <a:moveTo>
                  <a:pt x="3290316" y="25907"/>
                </a:moveTo>
                <a:lnTo>
                  <a:pt x="3264407" y="25907"/>
                </a:lnTo>
                <a:lnTo>
                  <a:pt x="3264407" y="51815"/>
                </a:lnTo>
                <a:lnTo>
                  <a:pt x="3290316" y="51815"/>
                </a:lnTo>
                <a:lnTo>
                  <a:pt x="3290316" y="25907"/>
                </a:lnTo>
                <a:close/>
              </a:path>
              <a:path w="4839970" h="78104">
                <a:moveTo>
                  <a:pt x="3342131" y="25907"/>
                </a:moveTo>
                <a:lnTo>
                  <a:pt x="3316224" y="25907"/>
                </a:lnTo>
                <a:lnTo>
                  <a:pt x="3316224" y="51815"/>
                </a:lnTo>
                <a:lnTo>
                  <a:pt x="3342131" y="51815"/>
                </a:lnTo>
                <a:lnTo>
                  <a:pt x="3342131" y="25907"/>
                </a:lnTo>
                <a:close/>
              </a:path>
              <a:path w="4839970" h="78104">
                <a:moveTo>
                  <a:pt x="3393948" y="25907"/>
                </a:moveTo>
                <a:lnTo>
                  <a:pt x="3368040" y="25907"/>
                </a:lnTo>
                <a:lnTo>
                  <a:pt x="3368040" y="51815"/>
                </a:lnTo>
                <a:lnTo>
                  <a:pt x="3393948" y="51815"/>
                </a:lnTo>
                <a:lnTo>
                  <a:pt x="3393948" y="25907"/>
                </a:lnTo>
                <a:close/>
              </a:path>
              <a:path w="4839970" h="78104">
                <a:moveTo>
                  <a:pt x="3445764" y="25907"/>
                </a:moveTo>
                <a:lnTo>
                  <a:pt x="3419855" y="25907"/>
                </a:lnTo>
                <a:lnTo>
                  <a:pt x="3419855" y="51815"/>
                </a:lnTo>
                <a:lnTo>
                  <a:pt x="3445764" y="51815"/>
                </a:lnTo>
                <a:lnTo>
                  <a:pt x="3445764" y="25907"/>
                </a:lnTo>
                <a:close/>
              </a:path>
              <a:path w="4839970" h="78104">
                <a:moveTo>
                  <a:pt x="3497579" y="25907"/>
                </a:moveTo>
                <a:lnTo>
                  <a:pt x="3471672" y="25907"/>
                </a:lnTo>
                <a:lnTo>
                  <a:pt x="3471672" y="51815"/>
                </a:lnTo>
                <a:lnTo>
                  <a:pt x="3497579" y="51815"/>
                </a:lnTo>
                <a:lnTo>
                  <a:pt x="3497579" y="25907"/>
                </a:lnTo>
                <a:close/>
              </a:path>
              <a:path w="4839970" h="78104">
                <a:moveTo>
                  <a:pt x="3549396" y="25907"/>
                </a:moveTo>
                <a:lnTo>
                  <a:pt x="3523487" y="25907"/>
                </a:lnTo>
                <a:lnTo>
                  <a:pt x="3523487" y="51815"/>
                </a:lnTo>
                <a:lnTo>
                  <a:pt x="3549396" y="51815"/>
                </a:lnTo>
                <a:lnTo>
                  <a:pt x="3549396" y="25907"/>
                </a:lnTo>
                <a:close/>
              </a:path>
              <a:path w="4839970" h="78104">
                <a:moveTo>
                  <a:pt x="3601211" y="25907"/>
                </a:moveTo>
                <a:lnTo>
                  <a:pt x="3575304" y="25907"/>
                </a:lnTo>
                <a:lnTo>
                  <a:pt x="3575304" y="51815"/>
                </a:lnTo>
                <a:lnTo>
                  <a:pt x="3601211" y="51815"/>
                </a:lnTo>
                <a:lnTo>
                  <a:pt x="3601211" y="25907"/>
                </a:lnTo>
                <a:close/>
              </a:path>
              <a:path w="4839970" h="78104">
                <a:moveTo>
                  <a:pt x="3653028" y="25907"/>
                </a:moveTo>
                <a:lnTo>
                  <a:pt x="3627120" y="25907"/>
                </a:lnTo>
                <a:lnTo>
                  <a:pt x="3627120" y="51815"/>
                </a:lnTo>
                <a:lnTo>
                  <a:pt x="3653028" y="51815"/>
                </a:lnTo>
                <a:lnTo>
                  <a:pt x="3653028" y="25907"/>
                </a:lnTo>
                <a:close/>
              </a:path>
              <a:path w="4839970" h="78104">
                <a:moveTo>
                  <a:pt x="3704844" y="25907"/>
                </a:moveTo>
                <a:lnTo>
                  <a:pt x="3678935" y="25907"/>
                </a:lnTo>
                <a:lnTo>
                  <a:pt x="3678935" y="51815"/>
                </a:lnTo>
                <a:lnTo>
                  <a:pt x="3704844" y="51815"/>
                </a:lnTo>
                <a:lnTo>
                  <a:pt x="3704844" y="25907"/>
                </a:lnTo>
                <a:close/>
              </a:path>
              <a:path w="4839970" h="78104">
                <a:moveTo>
                  <a:pt x="3756659" y="25907"/>
                </a:moveTo>
                <a:lnTo>
                  <a:pt x="3730752" y="25907"/>
                </a:lnTo>
                <a:lnTo>
                  <a:pt x="3730752" y="51815"/>
                </a:lnTo>
                <a:lnTo>
                  <a:pt x="3756659" y="51815"/>
                </a:lnTo>
                <a:lnTo>
                  <a:pt x="3756659" y="25907"/>
                </a:lnTo>
                <a:close/>
              </a:path>
              <a:path w="4839970" h="78104">
                <a:moveTo>
                  <a:pt x="3808476" y="25907"/>
                </a:moveTo>
                <a:lnTo>
                  <a:pt x="3782568" y="25907"/>
                </a:lnTo>
                <a:lnTo>
                  <a:pt x="3782568" y="51815"/>
                </a:lnTo>
                <a:lnTo>
                  <a:pt x="3808476" y="51815"/>
                </a:lnTo>
                <a:lnTo>
                  <a:pt x="3808476" y="25907"/>
                </a:lnTo>
                <a:close/>
              </a:path>
              <a:path w="4839970" h="78104">
                <a:moveTo>
                  <a:pt x="3860292" y="25907"/>
                </a:moveTo>
                <a:lnTo>
                  <a:pt x="3834383" y="25907"/>
                </a:lnTo>
                <a:lnTo>
                  <a:pt x="3834383" y="51815"/>
                </a:lnTo>
                <a:lnTo>
                  <a:pt x="3860292" y="51815"/>
                </a:lnTo>
                <a:lnTo>
                  <a:pt x="3860292" y="25907"/>
                </a:lnTo>
                <a:close/>
              </a:path>
              <a:path w="4839970" h="78104">
                <a:moveTo>
                  <a:pt x="3912107" y="25907"/>
                </a:moveTo>
                <a:lnTo>
                  <a:pt x="3886200" y="25907"/>
                </a:lnTo>
                <a:lnTo>
                  <a:pt x="3886200" y="51815"/>
                </a:lnTo>
                <a:lnTo>
                  <a:pt x="3912107" y="51815"/>
                </a:lnTo>
                <a:lnTo>
                  <a:pt x="3912107" y="25907"/>
                </a:lnTo>
                <a:close/>
              </a:path>
              <a:path w="4839970" h="78104">
                <a:moveTo>
                  <a:pt x="3963924" y="25907"/>
                </a:moveTo>
                <a:lnTo>
                  <a:pt x="3938016" y="25907"/>
                </a:lnTo>
                <a:lnTo>
                  <a:pt x="3938016" y="51815"/>
                </a:lnTo>
                <a:lnTo>
                  <a:pt x="3963924" y="51815"/>
                </a:lnTo>
                <a:lnTo>
                  <a:pt x="3963924" y="25907"/>
                </a:lnTo>
                <a:close/>
              </a:path>
              <a:path w="4839970" h="78104">
                <a:moveTo>
                  <a:pt x="4015740" y="25907"/>
                </a:moveTo>
                <a:lnTo>
                  <a:pt x="3989831" y="25907"/>
                </a:lnTo>
                <a:lnTo>
                  <a:pt x="3989831" y="51815"/>
                </a:lnTo>
                <a:lnTo>
                  <a:pt x="4015740" y="51815"/>
                </a:lnTo>
                <a:lnTo>
                  <a:pt x="4015740" y="25907"/>
                </a:lnTo>
                <a:close/>
              </a:path>
              <a:path w="4839970" h="78104">
                <a:moveTo>
                  <a:pt x="4067555" y="25907"/>
                </a:moveTo>
                <a:lnTo>
                  <a:pt x="4041648" y="25907"/>
                </a:lnTo>
                <a:lnTo>
                  <a:pt x="4041648" y="51815"/>
                </a:lnTo>
                <a:lnTo>
                  <a:pt x="4067555" y="51815"/>
                </a:lnTo>
                <a:lnTo>
                  <a:pt x="4067555" y="25907"/>
                </a:lnTo>
                <a:close/>
              </a:path>
              <a:path w="4839970" h="78104">
                <a:moveTo>
                  <a:pt x="4119372" y="25907"/>
                </a:moveTo>
                <a:lnTo>
                  <a:pt x="4093464" y="25907"/>
                </a:lnTo>
                <a:lnTo>
                  <a:pt x="4093464" y="51815"/>
                </a:lnTo>
                <a:lnTo>
                  <a:pt x="4119372" y="51815"/>
                </a:lnTo>
                <a:lnTo>
                  <a:pt x="4119372" y="25907"/>
                </a:lnTo>
                <a:close/>
              </a:path>
              <a:path w="4839970" h="78104">
                <a:moveTo>
                  <a:pt x="4171187" y="25907"/>
                </a:moveTo>
                <a:lnTo>
                  <a:pt x="4145279" y="25907"/>
                </a:lnTo>
                <a:lnTo>
                  <a:pt x="4145279" y="51815"/>
                </a:lnTo>
                <a:lnTo>
                  <a:pt x="4171187" y="51815"/>
                </a:lnTo>
                <a:lnTo>
                  <a:pt x="4171187" y="25907"/>
                </a:lnTo>
                <a:close/>
              </a:path>
              <a:path w="4839970" h="78104">
                <a:moveTo>
                  <a:pt x="4223004" y="25907"/>
                </a:moveTo>
                <a:lnTo>
                  <a:pt x="4197096" y="25907"/>
                </a:lnTo>
                <a:lnTo>
                  <a:pt x="4197096" y="51815"/>
                </a:lnTo>
                <a:lnTo>
                  <a:pt x="4223004" y="51815"/>
                </a:lnTo>
                <a:lnTo>
                  <a:pt x="4223004" y="25907"/>
                </a:lnTo>
                <a:close/>
              </a:path>
              <a:path w="4839970" h="78104">
                <a:moveTo>
                  <a:pt x="4274820" y="25907"/>
                </a:moveTo>
                <a:lnTo>
                  <a:pt x="4248911" y="25907"/>
                </a:lnTo>
                <a:lnTo>
                  <a:pt x="4248911" y="51815"/>
                </a:lnTo>
                <a:lnTo>
                  <a:pt x="4274820" y="51815"/>
                </a:lnTo>
                <a:lnTo>
                  <a:pt x="4274820" y="25907"/>
                </a:lnTo>
                <a:close/>
              </a:path>
              <a:path w="4839970" h="78104">
                <a:moveTo>
                  <a:pt x="4326635" y="25907"/>
                </a:moveTo>
                <a:lnTo>
                  <a:pt x="4300728" y="25907"/>
                </a:lnTo>
                <a:lnTo>
                  <a:pt x="4300728" y="51815"/>
                </a:lnTo>
                <a:lnTo>
                  <a:pt x="4326635" y="51815"/>
                </a:lnTo>
                <a:lnTo>
                  <a:pt x="4326635" y="25907"/>
                </a:lnTo>
                <a:close/>
              </a:path>
              <a:path w="4839970" h="78104">
                <a:moveTo>
                  <a:pt x="4378452" y="25907"/>
                </a:moveTo>
                <a:lnTo>
                  <a:pt x="4352544" y="25907"/>
                </a:lnTo>
                <a:lnTo>
                  <a:pt x="4352544" y="51815"/>
                </a:lnTo>
                <a:lnTo>
                  <a:pt x="4378452" y="51815"/>
                </a:lnTo>
                <a:lnTo>
                  <a:pt x="4378452" y="25907"/>
                </a:lnTo>
                <a:close/>
              </a:path>
              <a:path w="4839970" h="78104">
                <a:moveTo>
                  <a:pt x="4430268" y="25907"/>
                </a:moveTo>
                <a:lnTo>
                  <a:pt x="4404359" y="25907"/>
                </a:lnTo>
                <a:lnTo>
                  <a:pt x="4404359" y="51815"/>
                </a:lnTo>
                <a:lnTo>
                  <a:pt x="4430268" y="51815"/>
                </a:lnTo>
                <a:lnTo>
                  <a:pt x="4430268" y="25907"/>
                </a:lnTo>
                <a:close/>
              </a:path>
              <a:path w="4839970" h="78104">
                <a:moveTo>
                  <a:pt x="4482083" y="25907"/>
                </a:moveTo>
                <a:lnTo>
                  <a:pt x="4456176" y="25907"/>
                </a:lnTo>
                <a:lnTo>
                  <a:pt x="4456176" y="51815"/>
                </a:lnTo>
                <a:lnTo>
                  <a:pt x="4482083" y="51815"/>
                </a:lnTo>
                <a:lnTo>
                  <a:pt x="4482083" y="25907"/>
                </a:lnTo>
                <a:close/>
              </a:path>
              <a:path w="4839970" h="78104">
                <a:moveTo>
                  <a:pt x="4533900" y="25907"/>
                </a:moveTo>
                <a:lnTo>
                  <a:pt x="4507992" y="25907"/>
                </a:lnTo>
                <a:lnTo>
                  <a:pt x="4507992" y="51815"/>
                </a:lnTo>
                <a:lnTo>
                  <a:pt x="4533900" y="51815"/>
                </a:lnTo>
                <a:lnTo>
                  <a:pt x="4533900" y="25907"/>
                </a:lnTo>
                <a:close/>
              </a:path>
              <a:path w="4839970" h="78104">
                <a:moveTo>
                  <a:pt x="4585716" y="25907"/>
                </a:moveTo>
                <a:lnTo>
                  <a:pt x="4559808" y="25907"/>
                </a:lnTo>
                <a:lnTo>
                  <a:pt x="4559808" y="51815"/>
                </a:lnTo>
                <a:lnTo>
                  <a:pt x="4585716" y="51815"/>
                </a:lnTo>
                <a:lnTo>
                  <a:pt x="4585716" y="25907"/>
                </a:lnTo>
                <a:close/>
              </a:path>
              <a:path w="4839970" h="78104">
                <a:moveTo>
                  <a:pt x="4637532" y="25907"/>
                </a:moveTo>
                <a:lnTo>
                  <a:pt x="4611624" y="25907"/>
                </a:lnTo>
                <a:lnTo>
                  <a:pt x="4611624" y="51815"/>
                </a:lnTo>
                <a:lnTo>
                  <a:pt x="4637532" y="51815"/>
                </a:lnTo>
                <a:lnTo>
                  <a:pt x="4637532" y="25907"/>
                </a:lnTo>
                <a:close/>
              </a:path>
              <a:path w="4839970" h="78104">
                <a:moveTo>
                  <a:pt x="4689348" y="25907"/>
                </a:moveTo>
                <a:lnTo>
                  <a:pt x="4663440" y="25907"/>
                </a:lnTo>
                <a:lnTo>
                  <a:pt x="4663440" y="51815"/>
                </a:lnTo>
                <a:lnTo>
                  <a:pt x="4689348" y="51815"/>
                </a:lnTo>
                <a:lnTo>
                  <a:pt x="4689348" y="25907"/>
                </a:lnTo>
                <a:close/>
              </a:path>
              <a:path w="4839970" h="78104">
                <a:moveTo>
                  <a:pt x="4741164" y="25907"/>
                </a:moveTo>
                <a:lnTo>
                  <a:pt x="4715256" y="25907"/>
                </a:lnTo>
                <a:lnTo>
                  <a:pt x="4715256" y="51815"/>
                </a:lnTo>
                <a:lnTo>
                  <a:pt x="4741164" y="51815"/>
                </a:lnTo>
                <a:lnTo>
                  <a:pt x="4741164" y="25907"/>
                </a:lnTo>
                <a:close/>
              </a:path>
              <a:path w="4839970" h="78104">
                <a:moveTo>
                  <a:pt x="4800600" y="0"/>
                </a:moveTo>
                <a:lnTo>
                  <a:pt x="4785473" y="3053"/>
                </a:lnTo>
                <a:lnTo>
                  <a:pt x="4773120" y="11382"/>
                </a:lnTo>
                <a:lnTo>
                  <a:pt x="4764791" y="23735"/>
                </a:lnTo>
                <a:lnTo>
                  <a:pt x="4761737" y="38861"/>
                </a:lnTo>
                <a:lnTo>
                  <a:pt x="4764791" y="53988"/>
                </a:lnTo>
                <a:lnTo>
                  <a:pt x="4773120" y="66341"/>
                </a:lnTo>
                <a:lnTo>
                  <a:pt x="4785473" y="74670"/>
                </a:lnTo>
                <a:lnTo>
                  <a:pt x="4800600" y="77723"/>
                </a:lnTo>
                <a:lnTo>
                  <a:pt x="4815726" y="74670"/>
                </a:lnTo>
                <a:lnTo>
                  <a:pt x="4828079" y="66341"/>
                </a:lnTo>
                <a:lnTo>
                  <a:pt x="4836408" y="53988"/>
                </a:lnTo>
                <a:lnTo>
                  <a:pt x="4836846" y="51815"/>
                </a:lnTo>
                <a:lnTo>
                  <a:pt x="4767072" y="51815"/>
                </a:lnTo>
                <a:lnTo>
                  <a:pt x="4767072" y="25907"/>
                </a:lnTo>
                <a:lnTo>
                  <a:pt x="4836846" y="25907"/>
                </a:lnTo>
                <a:lnTo>
                  <a:pt x="4836408" y="23735"/>
                </a:lnTo>
                <a:lnTo>
                  <a:pt x="4828079" y="11382"/>
                </a:lnTo>
                <a:lnTo>
                  <a:pt x="4815726" y="3053"/>
                </a:lnTo>
                <a:lnTo>
                  <a:pt x="4800600" y="0"/>
                </a:lnTo>
                <a:close/>
              </a:path>
              <a:path w="4839970" h="78104">
                <a:moveTo>
                  <a:pt x="4792980" y="25907"/>
                </a:moveTo>
                <a:lnTo>
                  <a:pt x="4767072" y="25907"/>
                </a:lnTo>
                <a:lnTo>
                  <a:pt x="4767072" y="51815"/>
                </a:lnTo>
                <a:lnTo>
                  <a:pt x="4792980" y="51815"/>
                </a:lnTo>
                <a:lnTo>
                  <a:pt x="4792980" y="25907"/>
                </a:lnTo>
                <a:close/>
              </a:path>
              <a:path w="4839970" h="78104">
                <a:moveTo>
                  <a:pt x="4836846" y="25907"/>
                </a:moveTo>
                <a:lnTo>
                  <a:pt x="4792980" y="25907"/>
                </a:lnTo>
                <a:lnTo>
                  <a:pt x="4792980" y="51815"/>
                </a:lnTo>
                <a:lnTo>
                  <a:pt x="4836846" y="51815"/>
                </a:lnTo>
                <a:lnTo>
                  <a:pt x="4839461" y="38861"/>
                </a:lnTo>
                <a:lnTo>
                  <a:pt x="4836846" y="25907"/>
                </a:lnTo>
                <a:close/>
              </a:path>
            </a:pathLst>
          </a:custGeom>
          <a:solidFill>
            <a:srgbClr val="3C3C3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993519" y="3709796"/>
            <a:ext cx="290576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0" dirty="0">
                <a:latin typeface="Microsoft Sans Serif"/>
                <a:cs typeface="Microsoft Sans Serif"/>
              </a:rPr>
              <a:t>ідентифікатор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науковця;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986788" y="4567554"/>
            <a:ext cx="326834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Microsoft Sans Serif"/>
                <a:cs typeface="Microsoft Sans Serif"/>
              </a:rPr>
              <a:t>посилання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на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свій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профіль;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986788" y="5471871"/>
            <a:ext cx="354774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Microsoft Sans Serif"/>
                <a:cs typeface="Microsoft Sans Serif"/>
              </a:rPr>
              <a:t>посилання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на </a:t>
            </a:r>
            <a:r>
              <a:rPr sz="2000" spc="20" dirty="0">
                <a:latin typeface="Microsoft Sans Serif"/>
                <a:cs typeface="Microsoft Sans Serif"/>
              </a:rPr>
              <a:t>свої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праці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в </a:t>
            </a:r>
            <a:r>
              <a:rPr sz="2000" spc="-70" dirty="0">
                <a:latin typeface="Microsoft Sans Serif"/>
                <a:cs typeface="Microsoft Sans Serif"/>
              </a:rPr>
              <a:t>БД.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31291"/>
            <a:ext cx="9005570" cy="6169660"/>
            <a:chOff x="0" y="431291"/>
            <a:chExt cx="9005570" cy="61696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484375"/>
              <a:ext cx="5992368" cy="431292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12335" y="2852927"/>
              <a:ext cx="4792979" cy="374751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29611" y="431291"/>
              <a:ext cx="4790694" cy="1229105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563495" y="560654"/>
            <a:ext cx="4091304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5" dirty="0"/>
              <a:t>Науковці</a:t>
            </a:r>
            <a:r>
              <a:rPr sz="4400" spc="-65" dirty="0"/>
              <a:t> </a:t>
            </a:r>
            <a:r>
              <a:rPr sz="4400" spc="-20" dirty="0"/>
              <a:t>України</a:t>
            </a:r>
            <a:endParaRPr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09600" y="457200"/>
            <a:ext cx="795909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Профіль</a:t>
            </a:r>
            <a:r>
              <a:rPr sz="3200" spc="-5" dirty="0"/>
              <a:t> </a:t>
            </a:r>
            <a:r>
              <a:rPr sz="3200" dirty="0"/>
              <a:t>та </a:t>
            </a:r>
            <a:r>
              <a:rPr sz="3200" spc="-5" dirty="0"/>
              <a:t>перелік</a:t>
            </a:r>
            <a:r>
              <a:rPr sz="3200" spc="-25" dirty="0"/>
              <a:t> </a:t>
            </a:r>
            <a:r>
              <a:rPr sz="3200" dirty="0"/>
              <a:t>праць</a:t>
            </a:r>
            <a:r>
              <a:rPr sz="3200" spc="-5" dirty="0"/>
              <a:t> науковця</a:t>
            </a:r>
            <a:r>
              <a:rPr sz="3200" spc="-10" dirty="0"/>
              <a:t> </a:t>
            </a:r>
            <a:r>
              <a:rPr sz="3200" dirty="0"/>
              <a:t>у</a:t>
            </a:r>
            <a:r>
              <a:rPr sz="3200" spc="-80" dirty="0"/>
              <a:t> </a:t>
            </a:r>
            <a:r>
              <a:rPr sz="3200" spc="-10" dirty="0"/>
              <a:t>IRChNUT</a:t>
            </a:r>
            <a:endParaRPr sz="32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3" y="1469897"/>
            <a:ext cx="8372090" cy="52726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-76200" y="0"/>
            <a:ext cx="9220200" cy="1228285"/>
          </a:xfrm>
          <a:prstGeom prst="rect">
            <a:avLst/>
          </a:prstGeom>
        </p:spPr>
        <p:txBody>
          <a:bodyPr vert="horz" wrap="square" lIns="0" tIns="119126" rIns="0" bIns="0" rtlCol="0">
            <a:spAutoFit/>
          </a:bodyPr>
          <a:lstStyle/>
          <a:p>
            <a:pPr marL="73025" algn="ctr">
              <a:lnSpc>
                <a:spcPct val="100000"/>
              </a:lnSpc>
              <a:spcBef>
                <a:spcPts val="100"/>
              </a:spcBef>
            </a:pPr>
            <a:r>
              <a:rPr sz="2400" b="1" u="heavy" spc="-1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Calibri"/>
                <a:cs typeface="Calibri"/>
                <a:hlinkClick r:id="rId2"/>
              </a:rPr>
              <a:t>УКРАЇНСЬКИЙ</a:t>
            </a:r>
            <a:r>
              <a:rPr sz="2400" b="1" u="heavy" spc="-2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2400" b="1" u="heavy" spc="-10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Calibri"/>
                <a:cs typeface="Calibri"/>
                <a:hlinkClick r:id="rId2"/>
              </a:rPr>
              <a:t>ІНДЕКС </a:t>
            </a:r>
            <a:r>
              <a:rPr sz="2400" b="1" u="heavy" spc="-30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Calibri"/>
                <a:cs typeface="Calibri"/>
                <a:hlinkClick r:id="rId2"/>
              </a:rPr>
              <a:t>НАУКОВОГО</a:t>
            </a:r>
            <a:r>
              <a:rPr sz="2400" b="1" u="heavy" spc="20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2400" b="1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Calibri"/>
                <a:cs typeface="Calibri"/>
                <a:hlinkClick r:id="rId2"/>
              </a:rPr>
              <a:t>ЦИТУВАННЯ</a:t>
            </a:r>
            <a:r>
              <a:rPr sz="2400" b="1" spc="-80" dirty="0">
                <a:solidFill>
                  <a:srgbClr val="CC9900"/>
                </a:solidFill>
                <a:latin typeface="Calibri"/>
                <a:cs typeface="Calibri"/>
                <a:hlinkClick r:id="rId2"/>
              </a:rPr>
              <a:t> </a:t>
            </a:r>
            <a:r>
              <a:rPr lang="en-US" sz="2400" b="1" spc="-80" dirty="0" smtClean="0">
                <a:solidFill>
                  <a:srgbClr val="CC9900"/>
                </a:solidFill>
                <a:latin typeface="Calibri"/>
                <a:cs typeface="Calibri"/>
              </a:rPr>
              <a:t/>
            </a:r>
            <a:br>
              <a:rPr lang="en-US" sz="2400" b="1" spc="-80" dirty="0" smtClean="0">
                <a:solidFill>
                  <a:srgbClr val="CC9900"/>
                </a:solidFill>
                <a:latin typeface="Calibri"/>
                <a:cs typeface="Calibri"/>
              </a:rPr>
            </a:br>
            <a:r>
              <a:rPr sz="2400" b="1" spc="-10" dirty="0" err="1" smtClean="0">
                <a:latin typeface="Calibri"/>
                <a:cs typeface="Calibri"/>
              </a:rPr>
              <a:t>Система</a:t>
            </a:r>
            <a:r>
              <a:rPr lang="en-US" sz="2400" dirty="0"/>
              <a:t> </a:t>
            </a:r>
            <a:r>
              <a:rPr sz="2400" b="1" spc="-10" dirty="0" err="1" smtClean="0">
                <a:latin typeface="Calibri"/>
                <a:cs typeface="Calibri"/>
              </a:rPr>
              <a:t>наукометричного</a:t>
            </a:r>
            <a:r>
              <a:rPr sz="2400" b="1" spc="-10" dirty="0" smtClean="0">
                <a:latin typeface="Calibri"/>
                <a:cs typeface="Calibri"/>
              </a:rPr>
              <a:t> </a:t>
            </a:r>
            <a:r>
              <a:rPr sz="2400" b="1" spc="-5" dirty="0" err="1">
                <a:latin typeface="Calibri"/>
                <a:cs typeface="Calibri"/>
              </a:rPr>
              <a:t>моніторингу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lang="en-US" sz="2400" b="1" spc="-5" dirty="0" smtClean="0">
                <a:latin typeface="Calibri"/>
                <a:cs typeface="Calibri"/>
              </a:rPr>
              <a:t/>
            </a:r>
            <a:br>
              <a:rPr lang="en-US" sz="2400" b="1" spc="-5" dirty="0" smtClean="0">
                <a:latin typeface="Calibri"/>
                <a:cs typeface="Calibri"/>
              </a:rPr>
            </a:br>
            <a:r>
              <a:rPr sz="2400" b="1" spc="-5" dirty="0" err="1" smtClean="0">
                <a:latin typeface="Calibri"/>
                <a:cs typeface="Calibri"/>
              </a:rPr>
              <a:t>суб’єктів</a:t>
            </a:r>
            <a:r>
              <a:rPr sz="2400" b="1" spc="-5" dirty="0" smtClean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наукової </a:t>
            </a:r>
            <a:r>
              <a:rPr sz="2400" b="1" spc="-5" dirty="0">
                <a:latin typeface="Calibri"/>
                <a:cs typeface="Calibri"/>
              </a:rPr>
              <a:t>діяльності </a:t>
            </a:r>
            <a:r>
              <a:rPr sz="2400" b="1" spc="-530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України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7200" y="1524000"/>
            <a:ext cx="8229600" cy="51815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23900" y="301752"/>
            <a:ext cx="7796530" cy="1384935"/>
            <a:chOff x="723900" y="301752"/>
            <a:chExt cx="7796530" cy="13849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27147" y="301752"/>
              <a:ext cx="4589526" cy="89687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70988" y="848821"/>
              <a:ext cx="4101846" cy="6938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3900" y="789432"/>
              <a:ext cx="657606" cy="89687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0392" y="789432"/>
              <a:ext cx="2286762" cy="89687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99004" y="789432"/>
              <a:ext cx="2775966" cy="89687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43855" y="789432"/>
              <a:ext cx="1044701" cy="89687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57444" y="789432"/>
              <a:ext cx="1727453" cy="89687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742176" y="789432"/>
              <a:ext cx="1777746" cy="896874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5546" rIns="0" bIns="0" rtlCol="0">
            <a:spAutoFit/>
          </a:bodyPr>
          <a:lstStyle/>
          <a:p>
            <a:pPr marL="76835" algn="ctr">
              <a:lnSpc>
                <a:spcPct val="100000"/>
              </a:lnSpc>
              <a:spcBef>
                <a:spcPts val="105"/>
              </a:spcBef>
            </a:pPr>
            <a:r>
              <a:rPr sz="3200" b="1" u="heavy" spc="-10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Calibri"/>
                <a:cs typeface="Calibri"/>
                <a:hlinkClick r:id="rId10"/>
              </a:rPr>
              <a:t>ЦИТОВАНІСТЬ</a:t>
            </a:r>
            <a:r>
              <a:rPr sz="3200" b="1" u="heavy" spc="-1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Calibri"/>
                <a:cs typeface="Calibri"/>
                <a:hlinkClick r:id="rId10"/>
              </a:rPr>
              <a:t> </a:t>
            </a:r>
            <a:r>
              <a:rPr sz="3200" b="1" u="heavy" spc="-20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Calibri"/>
                <a:cs typeface="Calibri"/>
                <a:hlinkClick r:id="rId10"/>
              </a:rPr>
              <a:t>АВТОРІВ</a:t>
            </a:r>
            <a:endParaRPr sz="3200" dirty="0">
              <a:latin typeface="Calibri"/>
              <a:cs typeface="Calibri"/>
            </a:endParaRPr>
          </a:p>
          <a:p>
            <a:pPr marL="73660" algn="ctr">
              <a:lnSpc>
                <a:spcPct val="100000"/>
              </a:lnSpc>
            </a:pPr>
            <a:r>
              <a:rPr sz="3200" b="1" spc="-10" dirty="0">
                <a:latin typeface="Calibri"/>
                <a:cs typeface="Calibri"/>
              </a:rPr>
              <a:t>(науковців</a:t>
            </a:r>
            <a:r>
              <a:rPr sz="3200" b="1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університету)</a:t>
            </a:r>
            <a:r>
              <a:rPr sz="3200" b="1" spc="-1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в</a:t>
            </a:r>
            <a:r>
              <a:rPr sz="3200" b="1" spc="-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Google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Scholar</a:t>
            </a:r>
            <a:endParaRPr sz="3200" dirty="0">
              <a:latin typeface="Calibri"/>
              <a:cs typeface="Calibri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6" y="2400024"/>
            <a:ext cx="9144000" cy="412150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327147" y="1670303"/>
            <a:ext cx="5149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rgbClr val="002060"/>
                </a:solidFill>
              </a:rPr>
              <a:t>Пошук по назві університету</a:t>
            </a:r>
            <a:endParaRPr lang="uk-UA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23900" y="301752"/>
            <a:ext cx="7796530" cy="1384935"/>
            <a:chOff x="723900" y="301752"/>
            <a:chExt cx="7796530" cy="13849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27147" y="301752"/>
              <a:ext cx="4589526" cy="89687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70988" y="848821"/>
              <a:ext cx="4101846" cy="6938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3900" y="789432"/>
              <a:ext cx="657606" cy="89687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0392" y="789432"/>
              <a:ext cx="2286762" cy="89687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99004" y="789432"/>
              <a:ext cx="2775966" cy="89687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43855" y="789432"/>
              <a:ext cx="1044701" cy="89687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57444" y="789432"/>
              <a:ext cx="1727453" cy="89687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742176" y="789432"/>
              <a:ext cx="1777746" cy="896874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5546" rIns="0" bIns="0" rtlCol="0">
            <a:spAutoFit/>
          </a:bodyPr>
          <a:lstStyle/>
          <a:p>
            <a:pPr marL="76835" algn="ctr">
              <a:lnSpc>
                <a:spcPct val="100000"/>
              </a:lnSpc>
              <a:spcBef>
                <a:spcPts val="105"/>
              </a:spcBef>
            </a:pPr>
            <a:r>
              <a:rPr sz="3200" b="1" u="heavy" spc="-10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Calibri"/>
                <a:cs typeface="Calibri"/>
                <a:hlinkClick r:id="rId10"/>
              </a:rPr>
              <a:t>ЦИТОВАНІСТЬ</a:t>
            </a:r>
            <a:r>
              <a:rPr sz="3200" b="1" u="heavy" spc="-1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Calibri"/>
                <a:cs typeface="Calibri"/>
                <a:hlinkClick r:id="rId10"/>
              </a:rPr>
              <a:t> </a:t>
            </a:r>
            <a:r>
              <a:rPr sz="3200" b="1" u="heavy" spc="-20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Calibri"/>
                <a:cs typeface="Calibri"/>
                <a:hlinkClick r:id="rId10"/>
              </a:rPr>
              <a:t>АВТОРІВ</a:t>
            </a:r>
            <a:endParaRPr sz="3200" dirty="0">
              <a:latin typeface="Calibri"/>
              <a:cs typeface="Calibri"/>
            </a:endParaRPr>
          </a:p>
          <a:p>
            <a:pPr marL="73660" algn="ctr">
              <a:lnSpc>
                <a:spcPct val="100000"/>
              </a:lnSpc>
            </a:pPr>
            <a:r>
              <a:rPr sz="3200" b="1" spc="-10" dirty="0">
                <a:latin typeface="Calibri"/>
                <a:cs typeface="Calibri"/>
              </a:rPr>
              <a:t>(науковців</a:t>
            </a:r>
            <a:r>
              <a:rPr sz="3200" b="1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університету)</a:t>
            </a:r>
            <a:r>
              <a:rPr sz="3200" b="1" spc="-1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в</a:t>
            </a:r>
            <a:r>
              <a:rPr sz="3200" b="1" spc="-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Google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Scholar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23403" y="1524000"/>
            <a:ext cx="5149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rgbClr val="002060"/>
                </a:solidFill>
              </a:rPr>
              <a:t>Пошук по </a:t>
            </a:r>
            <a:r>
              <a:rPr lang="uk-UA" sz="2800" b="1" dirty="0" smtClean="0">
                <a:solidFill>
                  <a:srgbClr val="002060"/>
                </a:solidFill>
              </a:rPr>
              <a:t>домену</a:t>
            </a:r>
            <a:r>
              <a:rPr lang="uk-UA" sz="2800" dirty="0" smtClean="0">
                <a:solidFill>
                  <a:srgbClr val="002060"/>
                </a:solidFill>
              </a:rPr>
              <a:t> університету!</a:t>
            </a:r>
            <a:endParaRPr lang="uk-UA" sz="2800" dirty="0">
              <a:solidFill>
                <a:srgbClr val="00206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7400"/>
            <a:ext cx="9144000" cy="415290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1423651" y="6442894"/>
            <a:ext cx="6396518" cy="276999"/>
          </a:xfrm>
          <a:prstGeom prst="rect">
            <a:avLst/>
          </a:prstGeom>
          <a:solidFill>
            <a:schemeClr val="bg1">
              <a:alpha val="67000"/>
            </a:schemeClr>
          </a:solidFill>
        </p:spPr>
        <p:txBody>
          <a:bodyPr wrap="square">
            <a:spAutoFit/>
          </a:bodyPr>
          <a:lstStyle/>
          <a:p>
            <a:r>
              <a:rPr lang="ru-RU" sz="1200" dirty="0" smtClean="0"/>
              <a:t>https://scholar.google.com/citations?hl=ru&amp;view_op=search_authors&amp;mauthors=stu.cn.ua&amp;btnG=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32839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3275" y="48767"/>
            <a:ext cx="8719820" cy="1640839"/>
            <a:chOff x="303275" y="48767"/>
            <a:chExt cx="8719820" cy="164083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3147" y="48767"/>
              <a:ext cx="6739890" cy="78714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16507" y="527358"/>
              <a:ext cx="7113270" cy="6319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75932" y="48767"/>
              <a:ext cx="1267205" cy="78714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76032" y="48767"/>
              <a:ext cx="645414" cy="78714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3275" y="475487"/>
              <a:ext cx="1504950" cy="78714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41120" y="475487"/>
              <a:ext cx="5289041" cy="78714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163055" y="475487"/>
              <a:ext cx="2859786" cy="78714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833115" y="902207"/>
              <a:ext cx="2519934" cy="78714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969764" y="902207"/>
              <a:ext cx="575297" cy="78714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077967" y="902207"/>
              <a:ext cx="1221486" cy="78714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291328" y="1380798"/>
              <a:ext cx="794765" cy="6319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832347" y="902207"/>
              <a:ext cx="575297" cy="787146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511860" y="127254"/>
            <a:ext cx="8198484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800" b="1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Calibri"/>
                <a:cs typeface="Calibri"/>
                <a:hlinkClick r:id="rId14"/>
              </a:rPr>
              <a:t>ПУБЛІКАЦІЙНА</a:t>
            </a:r>
            <a:r>
              <a:rPr sz="2800" b="1" u="heavy" spc="20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Calibri"/>
                <a:cs typeface="Calibri"/>
                <a:hlinkClick r:id="rId14"/>
              </a:rPr>
              <a:t> </a:t>
            </a:r>
            <a:r>
              <a:rPr sz="2800" b="1" u="heavy" spc="-10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Calibri"/>
                <a:cs typeface="Calibri"/>
                <a:hlinkClick r:id="rId14"/>
              </a:rPr>
              <a:t>АКТИВНІСТЬ</a:t>
            </a:r>
            <a:r>
              <a:rPr sz="2800" b="1" u="heavy" spc="3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Calibri"/>
                <a:cs typeface="Calibri"/>
                <a:hlinkClick r:id="rId14"/>
              </a:rPr>
              <a:t> </a:t>
            </a:r>
            <a:r>
              <a:rPr sz="2800" b="1" u="heavy" spc="-30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Calibri"/>
                <a:cs typeface="Calibri"/>
                <a:hlinkClick r:id="rId14"/>
              </a:rPr>
              <a:t>НАУКОВЦІВ</a:t>
            </a:r>
            <a:r>
              <a:rPr sz="2800" b="1" u="heavy" spc="2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Calibri"/>
                <a:cs typeface="Calibri"/>
                <a:hlinkClick r:id="rId14"/>
              </a:rPr>
              <a:t> </a:t>
            </a:r>
            <a:r>
              <a:rPr sz="2800" b="1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Calibri"/>
                <a:cs typeface="Calibri"/>
                <a:hlinkClick r:id="rId14"/>
              </a:rPr>
              <a:t>ЧНТУ</a:t>
            </a:r>
            <a:r>
              <a:rPr sz="2800" dirty="0"/>
              <a:t>:</a:t>
            </a:r>
            <a:endParaRPr sz="2800">
              <a:latin typeface="Calibri"/>
              <a:cs typeface="Calibri"/>
            </a:endParaRPr>
          </a:p>
          <a:p>
            <a:pPr marL="12065" marR="5080" algn="ctr">
              <a:lnSpc>
                <a:spcPct val="100000"/>
              </a:lnSpc>
            </a:pPr>
            <a:r>
              <a:rPr sz="2800" spc="-5" dirty="0"/>
              <a:t>пошук</a:t>
            </a:r>
            <a:r>
              <a:rPr sz="2800" spc="5" dirty="0"/>
              <a:t> </a:t>
            </a:r>
            <a:r>
              <a:rPr sz="2800" spc="-5" dirty="0"/>
              <a:t>у </a:t>
            </a:r>
            <a:r>
              <a:rPr sz="2800" dirty="0"/>
              <a:t>базі</a:t>
            </a:r>
            <a:r>
              <a:rPr sz="2800" spc="-20" dirty="0"/>
              <a:t> </a:t>
            </a:r>
            <a:r>
              <a:rPr sz="2800" spc="-5" dirty="0"/>
              <a:t>даних </a:t>
            </a:r>
            <a:r>
              <a:rPr sz="2800" spc="-10" dirty="0"/>
              <a:t>наукових </a:t>
            </a:r>
            <a:r>
              <a:rPr sz="2800" spc="-5" dirty="0"/>
              <a:t>цитувань</a:t>
            </a:r>
            <a:r>
              <a:rPr sz="2800" spc="10" dirty="0"/>
              <a:t> </a:t>
            </a:r>
            <a:r>
              <a:rPr sz="2800" b="1" spc="-5" dirty="0">
                <a:latin typeface="Calibri"/>
                <a:cs typeface="Calibri"/>
              </a:rPr>
              <a:t>Open</a:t>
            </a:r>
            <a:r>
              <a:rPr sz="2800" b="1" spc="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Ukrainian </a:t>
            </a:r>
            <a:r>
              <a:rPr sz="2800" b="1" spc="-62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Citation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spc="-15" dirty="0">
                <a:latin typeface="Calibri"/>
                <a:cs typeface="Calibri"/>
              </a:rPr>
              <a:t>Index</a:t>
            </a:r>
            <a:r>
              <a:rPr sz="2800" b="1" spc="30" dirty="0">
                <a:latin typeface="Calibri"/>
                <a:cs typeface="Calibri"/>
              </a:rPr>
              <a:t> </a:t>
            </a:r>
            <a:r>
              <a:rPr sz="2800" spc="-5" dirty="0"/>
              <a:t>(</a:t>
            </a:r>
            <a:r>
              <a:rPr sz="2800" b="1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Calibri"/>
                <a:cs typeface="Calibri"/>
                <a:hlinkClick r:id="rId15"/>
              </a:rPr>
              <a:t>OUCI</a:t>
            </a:r>
            <a:r>
              <a:rPr sz="2800" spc="-5" dirty="0"/>
              <a:t>)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72094" y="1661858"/>
            <a:ext cx="56419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https://ouci.dntb.gov.ua/?author=Vitaly+I.+Kalchenko+&amp;p=7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937" y="2180082"/>
            <a:ext cx="9144000" cy="4219934"/>
          </a:xfrm>
          <a:prstGeom prst="rect">
            <a:avLst/>
          </a:prstGeom>
        </p:spPr>
      </p:pic>
      <p:sp>
        <p:nvSpPr>
          <p:cNvPr id="19" name="Овал 18"/>
          <p:cNvSpPr/>
          <p:nvPr/>
        </p:nvSpPr>
        <p:spPr>
          <a:xfrm>
            <a:off x="7162800" y="4495800"/>
            <a:ext cx="1963263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2133600" y="4495799"/>
            <a:ext cx="2667000" cy="30480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8307" y="335279"/>
            <a:ext cx="8883015" cy="1214120"/>
            <a:chOff x="178307" y="335279"/>
            <a:chExt cx="8883015" cy="12141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4027" y="335279"/>
              <a:ext cx="5135118" cy="78714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7387" y="813870"/>
              <a:ext cx="4708398" cy="6319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74336" y="335279"/>
              <a:ext cx="1995677" cy="78714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89775" y="335279"/>
              <a:ext cx="2426970" cy="78714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8307" y="761999"/>
              <a:ext cx="877062" cy="78714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8263" y="761999"/>
              <a:ext cx="1692402" cy="78714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95856" y="761999"/>
              <a:ext cx="1937766" cy="78714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366515" y="761999"/>
              <a:ext cx="2701290" cy="78714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686043" y="761999"/>
              <a:ext cx="2227326" cy="78714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533131" y="761999"/>
              <a:ext cx="1527809" cy="787146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386892" y="414019"/>
            <a:ext cx="844232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5720">
              <a:lnSpc>
                <a:spcPct val="100000"/>
              </a:lnSpc>
              <a:spcBef>
                <a:spcPts val="95"/>
              </a:spcBef>
            </a:pPr>
            <a:r>
              <a:rPr sz="2800" b="1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Calibri"/>
                <a:cs typeface="Calibri"/>
                <a:hlinkClick r:id="rId12"/>
              </a:rPr>
              <a:t>БІБЛІОМЕТРИЧНІ</a:t>
            </a:r>
            <a:r>
              <a:rPr sz="2800" b="1" u="heavy" spc="30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Calibri"/>
                <a:cs typeface="Calibri"/>
                <a:hlinkClick r:id="rId12"/>
              </a:rPr>
              <a:t> </a:t>
            </a:r>
            <a:r>
              <a:rPr sz="2800" b="1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Calibri"/>
                <a:cs typeface="Calibri"/>
                <a:hlinkClick r:id="rId12"/>
              </a:rPr>
              <a:t>ПОКАЗНИКИ</a:t>
            </a:r>
            <a:r>
              <a:rPr sz="2800" b="1" spc="20" dirty="0">
                <a:solidFill>
                  <a:srgbClr val="CC9900"/>
                </a:solidFill>
                <a:latin typeface="Calibri"/>
                <a:cs typeface="Calibri"/>
                <a:hlinkClick r:id="rId12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науковців</a:t>
            </a:r>
            <a:r>
              <a:rPr sz="2800" b="1" spc="6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університету </a:t>
            </a:r>
            <a:r>
              <a:rPr sz="2800" b="1" spc="-620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за</a:t>
            </a:r>
            <a:r>
              <a:rPr sz="2800" b="1" spc="1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даними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проекту</a:t>
            </a:r>
            <a:r>
              <a:rPr sz="2800" b="1" spc="2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"Бібліометрика</a:t>
            </a:r>
            <a:r>
              <a:rPr sz="2800" b="1" spc="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української</a:t>
            </a:r>
            <a:r>
              <a:rPr sz="2800" b="1" spc="40" dirty="0">
                <a:latin typeface="Calibri"/>
                <a:cs typeface="Calibri"/>
              </a:rPr>
              <a:t> </a:t>
            </a:r>
            <a:r>
              <a:rPr sz="2800" b="1" spc="-15" dirty="0">
                <a:latin typeface="Calibri"/>
                <a:cs typeface="Calibri"/>
              </a:rPr>
              <a:t>науки"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23088" y="1708404"/>
            <a:ext cx="8510016" cy="44333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65832" y="71627"/>
            <a:ext cx="4318635" cy="1229360"/>
            <a:chOff x="2465832" y="71627"/>
            <a:chExt cx="4318635" cy="1229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65832" y="71627"/>
              <a:ext cx="2865882" cy="122910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05527" y="71627"/>
              <a:ext cx="2178557" cy="1229106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796729" y="337882"/>
            <a:ext cx="361759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15" dirty="0"/>
              <a:t>Робота</a:t>
            </a:r>
            <a:r>
              <a:rPr sz="4400" spc="-40" dirty="0"/>
              <a:t> </a:t>
            </a:r>
            <a:r>
              <a:rPr sz="4400" dirty="0"/>
              <a:t>з</a:t>
            </a:r>
            <a:r>
              <a:rPr sz="4400" spc="-40" dirty="0"/>
              <a:t> </a:t>
            </a:r>
            <a:r>
              <a:rPr sz="4400" spc="-15" dirty="0"/>
              <a:t>ORCID</a:t>
            </a:r>
            <a:endParaRPr sz="4400" dirty="0"/>
          </a:p>
        </p:txBody>
      </p:sp>
      <p:sp>
        <p:nvSpPr>
          <p:cNvPr id="6" name="object 6"/>
          <p:cNvSpPr txBox="1"/>
          <p:nvPr/>
        </p:nvSpPr>
        <p:spPr>
          <a:xfrm>
            <a:off x="330200" y="1642059"/>
            <a:ext cx="8272145" cy="4196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dirty="0">
                <a:solidFill>
                  <a:srgbClr val="7A6000"/>
                </a:solidFill>
                <a:latin typeface="Calibri"/>
                <a:cs typeface="Calibri"/>
              </a:rPr>
              <a:t>Open</a:t>
            </a:r>
            <a:r>
              <a:rPr sz="2400" b="1" i="1" spc="-45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7A6000"/>
                </a:solidFill>
                <a:latin typeface="Calibri"/>
                <a:cs typeface="Calibri"/>
              </a:rPr>
              <a:t>Researcher </a:t>
            </a:r>
            <a:r>
              <a:rPr sz="2400" b="1" i="1" dirty="0">
                <a:solidFill>
                  <a:srgbClr val="7A6000"/>
                </a:solidFill>
                <a:latin typeface="Calibri"/>
                <a:cs typeface="Calibri"/>
              </a:rPr>
              <a:t>and</a:t>
            </a:r>
            <a:r>
              <a:rPr sz="2400" b="1" i="1" spc="-20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7A6000"/>
                </a:solidFill>
                <a:latin typeface="Calibri"/>
                <a:cs typeface="Calibri"/>
              </a:rPr>
              <a:t>Contributor</a:t>
            </a:r>
            <a:r>
              <a:rPr sz="2400" b="1" i="1" spc="15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7A6000"/>
                </a:solidFill>
                <a:latin typeface="Calibri"/>
                <a:cs typeface="Calibri"/>
              </a:rPr>
              <a:t>ID</a:t>
            </a:r>
            <a:r>
              <a:rPr sz="2400" b="1" i="1" spc="-10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7A6000"/>
                </a:solidFill>
                <a:latin typeface="Calibri"/>
                <a:cs typeface="Calibri"/>
              </a:rPr>
              <a:t>(ORCID)-</a:t>
            </a:r>
            <a:endParaRPr sz="2400" dirty="0">
              <a:latin typeface="Calibri"/>
              <a:cs typeface="Calibri"/>
            </a:endParaRPr>
          </a:p>
          <a:p>
            <a:pPr marL="12700" marR="480059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solidFill>
                  <a:srgbClr val="7A6000"/>
                </a:solidFill>
                <a:latin typeface="Calibri"/>
                <a:cs typeface="Calibri"/>
              </a:rPr>
              <a:t>відкритий,некомерційний</a:t>
            </a:r>
            <a:r>
              <a:rPr sz="2400" spc="15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7A6000"/>
                </a:solidFill>
                <a:latin typeface="Calibri"/>
                <a:cs typeface="Calibri"/>
              </a:rPr>
              <a:t>проект,</a:t>
            </a:r>
            <a:r>
              <a:rPr sz="2400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7A6000"/>
                </a:solidFill>
                <a:latin typeface="Calibri"/>
                <a:cs typeface="Calibri"/>
              </a:rPr>
              <a:t>що</a:t>
            </a:r>
            <a:r>
              <a:rPr sz="2400" spc="-10" dirty="0">
                <a:solidFill>
                  <a:srgbClr val="7A6000"/>
                </a:solidFill>
                <a:latin typeface="Calibri"/>
                <a:cs typeface="Calibri"/>
              </a:rPr>
              <a:t> використовується </a:t>
            </a:r>
            <a:r>
              <a:rPr sz="2400" spc="-5" dirty="0">
                <a:solidFill>
                  <a:srgbClr val="7A6000"/>
                </a:solidFill>
                <a:latin typeface="Calibri"/>
                <a:cs typeface="Calibri"/>
              </a:rPr>
              <a:t>для </a:t>
            </a:r>
            <a:r>
              <a:rPr sz="2400" spc="-530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A6000"/>
                </a:solidFill>
                <a:latin typeface="Calibri"/>
                <a:cs typeface="Calibri"/>
              </a:rPr>
              <a:t>створення</a:t>
            </a:r>
            <a:r>
              <a:rPr sz="2400" spc="-10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7A6000"/>
                </a:solidFill>
                <a:latin typeface="Calibri"/>
                <a:cs typeface="Calibri"/>
              </a:rPr>
              <a:t>та </a:t>
            </a:r>
            <a:r>
              <a:rPr sz="2400" spc="-10" dirty="0">
                <a:solidFill>
                  <a:srgbClr val="7A6000"/>
                </a:solidFill>
                <a:latin typeface="Calibri"/>
                <a:cs typeface="Calibri"/>
              </a:rPr>
              <a:t>підтримки</a:t>
            </a:r>
            <a:r>
              <a:rPr sz="2400" spc="-5" dirty="0">
                <a:solidFill>
                  <a:srgbClr val="7A6000"/>
                </a:solidFill>
                <a:latin typeface="Calibri"/>
                <a:cs typeface="Calibri"/>
              </a:rPr>
              <a:t> єдиного</a:t>
            </a:r>
            <a:r>
              <a:rPr sz="2400" spc="-25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7A6000"/>
                </a:solidFill>
                <a:latin typeface="Calibri"/>
                <a:cs typeface="Calibri"/>
              </a:rPr>
              <a:t>реєстру</a:t>
            </a:r>
            <a:r>
              <a:rPr sz="2400" spc="-20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7A6000"/>
                </a:solidFill>
                <a:latin typeface="Calibri"/>
                <a:cs typeface="Calibri"/>
              </a:rPr>
              <a:t>унікальних</a:t>
            </a:r>
            <a:endParaRPr sz="240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2400" spc="-10" dirty="0">
                <a:solidFill>
                  <a:srgbClr val="7A6000"/>
                </a:solidFill>
                <a:latin typeface="Calibri"/>
                <a:cs typeface="Calibri"/>
              </a:rPr>
              <a:t>ідентифікаторів</a:t>
            </a:r>
            <a:r>
              <a:rPr sz="2400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7A6000"/>
                </a:solidFill>
                <a:latin typeface="Calibri"/>
                <a:cs typeface="Calibri"/>
              </a:rPr>
              <a:t>дослідників,</a:t>
            </a:r>
            <a:r>
              <a:rPr sz="2400" spc="-15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7A6000"/>
                </a:solidFill>
                <a:latin typeface="Calibri"/>
                <a:cs typeface="Calibri"/>
              </a:rPr>
              <a:t>прозорого</a:t>
            </a:r>
            <a:r>
              <a:rPr sz="2400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7A6000"/>
                </a:solidFill>
                <a:latin typeface="Calibri"/>
                <a:cs typeface="Calibri"/>
              </a:rPr>
              <a:t>способу</a:t>
            </a:r>
            <a:r>
              <a:rPr sz="2400" spc="-10" dirty="0">
                <a:solidFill>
                  <a:srgbClr val="7A6000"/>
                </a:solidFill>
                <a:latin typeface="Calibri"/>
                <a:cs typeface="Calibri"/>
              </a:rPr>
              <a:t> представлення </a:t>
            </a:r>
            <a:r>
              <a:rPr sz="2400" spc="-525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7A6000"/>
                </a:solidFill>
                <a:latin typeface="Calibri"/>
                <a:cs typeface="Calibri"/>
              </a:rPr>
              <a:t>науково-дослідної</a:t>
            </a:r>
            <a:r>
              <a:rPr sz="2400" spc="-15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7A6000"/>
                </a:solidFill>
                <a:latin typeface="Calibri"/>
                <a:cs typeface="Calibri"/>
              </a:rPr>
              <a:t>діяльності</a:t>
            </a:r>
            <a:r>
              <a:rPr sz="2400" spc="-25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7A6000"/>
                </a:solidFill>
                <a:latin typeface="Calibri"/>
                <a:cs typeface="Calibri"/>
              </a:rPr>
              <a:t>та</a:t>
            </a:r>
            <a:r>
              <a:rPr sz="2400" spc="-10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7A6000"/>
                </a:solidFill>
                <a:latin typeface="Calibri"/>
                <a:cs typeface="Calibri"/>
              </a:rPr>
              <a:t>вільного</a:t>
            </a:r>
            <a:r>
              <a:rPr sz="2400" spc="-25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7A6000"/>
                </a:solidFill>
                <a:latin typeface="Calibri"/>
                <a:cs typeface="Calibri"/>
              </a:rPr>
              <a:t>доступу</a:t>
            </a:r>
            <a:r>
              <a:rPr sz="2400" spc="-5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7A6000"/>
                </a:solidFill>
                <a:latin typeface="Calibri"/>
                <a:cs typeface="Calibri"/>
              </a:rPr>
              <a:t>до</a:t>
            </a:r>
            <a:r>
              <a:rPr sz="2400" spc="-25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7A6000"/>
                </a:solidFill>
                <a:latin typeface="Calibri"/>
                <a:cs typeface="Calibri"/>
              </a:rPr>
              <a:t>цих</a:t>
            </a:r>
            <a:endParaRPr sz="2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spc="-10" dirty="0">
                <a:solidFill>
                  <a:srgbClr val="7A6000"/>
                </a:solidFill>
                <a:latin typeface="Calibri"/>
                <a:cs typeface="Calibri"/>
              </a:rPr>
              <a:t>ідентифікаторів.</a:t>
            </a:r>
            <a:endParaRPr sz="2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2400" b="1" i="1" spc="-5" dirty="0">
                <a:solidFill>
                  <a:srgbClr val="7A6000"/>
                </a:solidFill>
                <a:latin typeface="Calibri"/>
                <a:cs typeface="Calibri"/>
              </a:rPr>
              <a:t>Основна</a:t>
            </a:r>
            <a:r>
              <a:rPr sz="2400" b="1" i="1" spc="-20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7A6000"/>
                </a:solidFill>
                <a:latin typeface="Calibri"/>
                <a:cs typeface="Calibri"/>
              </a:rPr>
              <a:t>мета</a:t>
            </a:r>
            <a:r>
              <a:rPr sz="2400" b="1" i="1" spc="-20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7A6000"/>
                </a:solidFill>
                <a:latin typeface="Calibri"/>
                <a:cs typeface="Calibri"/>
              </a:rPr>
              <a:t>створення</a:t>
            </a:r>
            <a:r>
              <a:rPr sz="2400" b="1" i="1" spc="-25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7A6000"/>
                </a:solidFill>
                <a:latin typeface="Calibri"/>
                <a:cs typeface="Calibri"/>
              </a:rPr>
              <a:t>ORCID</a:t>
            </a:r>
            <a:r>
              <a:rPr sz="2400" b="1" i="1" spc="-30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A6000"/>
                </a:solidFill>
                <a:latin typeface="Calibri"/>
                <a:cs typeface="Calibri"/>
              </a:rPr>
              <a:t>–</a:t>
            </a:r>
            <a:r>
              <a:rPr sz="2400" spc="-5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A6000"/>
                </a:solidFill>
                <a:latin typeface="Calibri"/>
                <a:cs typeface="Calibri"/>
              </a:rPr>
              <a:t>вирішення </a:t>
            </a:r>
            <a:r>
              <a:rPr sz="2400" spc="-10" dirty="0">
                <a:solidFill>
                  <a:srgbClr val="7A6000"/>
                </a:solidFill>
                <a:latin typeface="Calibri"/>
                <a:cs typeface="Calibri"/>
              </a:rPr>
              <a:t>проблеми</a:t>
            </a:r>
            <a:endParaRPr sz="2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solidFill>
                  <a:srgbClr val="7A6000"/>
                </a:solidFill>
                <a:latin typeface="Calibri"/>
                <a:cs typeface="Calibri"/>
              </a:rPr>
              <a:t>ідентифікації</a:t>
            </a:r>
            <a:r>
              <a:rPr sz="2400" spc="-35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A6000"/>
                </a:solidFill>
                <a:latin typeface="Calibri"/>
                <a:cs typeface="Calibri"/>
              </a:rPr>
              <a:t>вчених</a:t>
            </a:r>
            <a:r>
              <a:rPr sz="2400" spc="-5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A6000"/>
                </a:solidFill>
                <a:latin typeface="Calibri"/>
                <a:cs typeface="Calibri"/>
              </a:rPr>
              <a:t>з</a:t>
            </a:r>
            <a:r>
              <a:rPr sz="2400" spc="-15" dirty="0">
                <a:solidFill>
                  <a:srgbClr val="7A6000"/>
                </a:solidFill>
                <a:latin typeface="Calibri"/>
                <a:cs typeface="Calibri"/>
              </a:rPr>
              <a:t> однаковими</a:t>
            </a:r>
            <a:r>
              <a:rPr sz="2400" spc="-10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A6000"/>
                </a:solidFill>
                <a:latin typeface="Calibri"/>
                <a:cs typeface="Calibri"/>
              </a:rPr>
              <a:t>іменами</a:t>
            </a:r>
            <a:r>
              <a:rPr sz="2400" spc="-15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7A6000"/>
                </a:solidFill>
                <a:latin typeface="Calibri"/>
                <a:cs typeface="Calibri"/>
              </a:rPr>
              <a:t>та</a:t>
            </a:r>
            <a:r>
              <a:rPr sz="2400" spc="-15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A6000"/>
                </a:solidFill>
                <a:latin typeface="Calibri"/>
                <a:cs typeface="Calibri"/>
              </a:rPr>
              <a:t>прізвищами.</a:t>
            </a:r>
            <a:endParaRPr sz="2400" dirty="0">
              <a:latin typeface="Calibri"/>
              <a:cs typeface="Calibri"/>
            </a:endParaRPr>
          </a:p>
          <a:p>
            <a:pPr marL="12700" marR="419100">
              <a:lnSpc>
                <a:spcPct val="100000"/>
              </a:lnSpc>
              <a:spcBef>
                <a:spcPts val="580"/>
              </a:spcBef>
            </a:pPr>
            <a:r>
              <a:rPr sz="2400" spc="-15" dirty="0">
                <a:solidFill>
                  <a:srgbClr val="7A6000"/>
                </a:solidFill>
                <a:latin typeface="Calibri"/>
                <a:cs typeface="Calibri"/>
              </a:rPr>
              <a:t>Обліковий </a:t>
            </a:r>
            <a:r>
              <a:rPr sz="2400" dirty="0">
                <a:solidFill>
                  <a:srgbClr val="7A6000"/>
                </a:solidFill>
                <a:latin typeface="Calibri"/>
                <a:cs typeface="Calibri"/>
              </a:rPr>
              <a:t>запис </a:t>
            </a:r>
            <a:r>
              <a:rPr sz="2400" b="1" i="1" spc="-5" dirty="0">
                <a:solidFill>
                  <a:srgbClr val="7A6000"/>
                </a:solidFill>
                <a:latin typeface="Calibri"/>
                <a:cs typeface="Calibri"/>
              </a:rPr>
              <a:t>ORCID включає </a:t>
            </a:r>
            <a:r>
              <a:rPr sz="2400" dirty="0">
                <a:solidFill>
                  <a:srgbClr val="7A6000"/>
                </a:solidFill>
                <a:latin typeface="Calibri"/>
                <a:cs typeface="Calibri"/>
              </a:rPr>
              <a:t>в себе інформацію про ім'я </a:t>
            </a:r>
            <a:r>
              <a:rPr sz="2400" spc="-530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7A6000"/>
                </a:solidFill>
                <a:latin typeface="Calibri"/>
                <a:cs typeface="Calibri"/>
              </a:rPr>
              <a:t>вченого,</a:t>
            </a:r>
            <a:r>
              <a:rPr sz="2400" spc="-15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7A6000"/>
                </a:solidFill>
                <a:latin typeface="Calibri"/>
                <a:cs typeface="Calibri"/>
              </a:rPr>
              <a:t>його електронну</a:t>
            </a:r>
            <a:r>
              <a:rPr sz="2400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7A6000"/>
                </a:solidFill>
                <a:latin typeface="Calibri"/>
                <a:cs typeface="Calibri"/>
              </a:rPr>
              <a:t>адресу,</a:t>
            </a:r>
            <a:r>
              <a:rPr sz="2400" spc="-25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A6000"/>
                </a:solidFill>
                <a:latin typeface="Calibri"/>
                <a:cs typeface="Calibri"/>
              </a:rPr>
              <a:t>назву</a:t>
            </a:r>
            <a:r>
              <a:rPr sz="2400" spc="-20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7A6000"/>
                </a:solidFill>
                <a:latin typeface="Calibri"/>
                <a:cs typeface="Calibri"/>
              </a:rPr>
              <a:t>організації</a:t>
            </a:r>
            <a:r>
              <a:rPr sz="2400" spc="-20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7A6000"/>
                </a:solidFill>
                <a:latin typeface="Calibri"/>
                <a:cs typeface="Calibri"/>
              </a:rPr>
              <a:t>та</a:t>
            </a:r>
            <a:endParaRPr sz="2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7A6000"/>
                </a:solidFill>
                <a:latin typeface="Calibri"/>
                <a:cs typeface="Calibri"/>
              </a:rPr>
              <a:t>інформацію</a:t>
            </a:r>
            <a:r>
              <a:rPr sz="2400" spc="5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A6000"/>
                </a:solidFill>
                <a:latin typeface="Calibri"/>
                <a:cs typeface="Calibri"/>
              </a:rPr>
              <a:t>про</a:t>
            </a:r>
            <a:r>
              <a:rPr sz="2400" spc="-15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7A6000"/>
                </a:solidFill>
                <a:latin typeface="Calibri"/>
                <a:cs typeface="Calibri"/>
              </a:rPr>
              <a:t>його</a:t>
            </a:r>
            <a:r>
              <a:rPr sz="2400" spc="-15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7A6000"/>
                </a:solidFill>
                <a:latin typeface="Calibri"/>
                <a:cs typeface="Calibri"/>
              </a:rPr>
              <a:t>дослідницьку</a:t>
            </a:r>
            <a:r>
              <a:rPr sz="2400" spc="-30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7A6000"/>
                </a:solidFill>
                <a:latin typeface="Calibri"/>
                <a:cs typeface="Calibri"/>
              </a:rPr>
              <a:t>діяльність.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57627" y="71627"/>
            <a:ext cx="4535170" cy="1229360"/>
            <a:chOff x="2357627" y="71627"/>
            <a:chExt cx="4535170" cy="1229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57627" y="71627"/>
              <a:ext cx="3082290" cy="122910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13732" y="71627"/>
              <a:ext cx="2178558" cy="1229106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691510" y="200913"/>
            <a:ext cx="3834129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dirty="0"/>
              <a:t>Переваги</a:t>
            </a:r>
            <a:r>
              <a:rPr sz="4400" spc="-60" dirty="0"/>
              <a:t> </a:t>
            </a:r>
            <a:r>
              <a:rPr sz="4400" spc="-15" dirty="0"/>
              <a:t>ORCID</a:t>
            </a:r>
            <a:endParaRPr sz="4400"/>
          </a:p>
        </p:txBody>
      </p:sp>
      <p:grpSp>
        <p:nvGrpSpPr>
          <p:cNvPr id="6" name="object 6"/>
          <p:cNvGrpSpPr/>
          <p:nvPr/>
        </p:nvGrpSpPr>
        <p:grpSpPr>
          <a:xfrm>
            <a:off x="2069592" y="1679448"/>
            <a:ext cx="5288280" cy="723265"/>
            <a:chOff x="2069592" y="1679448"/>
            <a:chExt cx="5288280" cy="723265"/>
          </a:xfrm>
        </p:grpSpPr>
        <p:sp>
          <p:nvSpPr>
            <p:cNvPr id="7" name="object 7"/>
            <p:cNvSpPr/>
            <p:nvPr/>
          </p:nvSpPr>
          <p:spPr>
            <a:xfrm>
              <a:off x="2518410" y="2321052"/>
              <a:ext cx="4839970" cy="78105"/>
            </a:xfrm>
            <a:custGeom>
              <a:avLst/>
              <a:gdLst/>
              <a:ahLst/>
              <a:cxnLst/>
              <a:rect l="l" t="t" r="r" b="b"/>
              <a:pathLst>
                <a:path w="4839970" h="78105">
                  <a:moveTo>
                    <a:pt x="25907" y="25908"/>
                  </a:moveTo>
                  <a:lnTo>
                    <a:pt x="0" y="25908"/>
                  </a:lnTo>
                  <a:lnTo>
                    <a:pt x="0" y="51815"/>
                  </a:lnTo>
                  <a:lnTo>
                    <a:pt x="25907" y="51815"/>
                  </a:lnTo>
                  <a:lnTo>
                    <a:pt x="25907" y="25908"/>
                  </a:lnTo>
                  <a:close/>
                </a:path>
                <a:path w="4839970" h="78105">
                  <a:moveTo>
                    <a:pt x="77723" y="25908"/>
                  </a:moveTo>
                  <a:lnTo>
                    <a:pt x="51815" y="25908"/>
                  </a:lnTo>
                  <a:lnTo>
                    <a:pt x="51815" y="51815"/>
                  </a:lnTo>
                  <a:lnTo>
                    <a:pt x="77723" y="51815"/>
                  </a:lnTo>
                  <a:lnTo>
                    <a:pt x="77723" y="25908"/>
                  </a:lnTo>
                  <a:close/>
                </a:path>
                <a:path w="4839970" h="78105">
                  <a:moveTo>
                    <a:pt x="129539" y="25908"/>
                  </a:moveTo>
                  <a:lnTo>
                    <a:pt x="103631" y="25908"/>
                  </a:lnTo>
                  <a:lnTo>
                    <a:pt x="103631" y="51815"/>
                  </a:lnTo>
                  <a:lnTo>
                    <a:pt x="129539" y="51815"/>
                  </a:lnTo>
                  <a:lnTo>
                    <a:pt x="129539" y="25908"/>
                  </a:lnTo>
                  <a:close/>
                </a:path>
                <a:path w="4839970" h="78105">
                  <a:moveTo>
                    <a:pt x="181356" y="25908"/>
                  </a:moveTo>
                  <a:lnTo>
                    <a:pt x="155447" y="25908"/>
                  </a:lnTo>
                  <a:lnTo>
                    <a:pt x="155447" y="51815"/>
                  </a:lnTo>
                  <a:lnTo>
                    <a:pt x="181356" y="51815"/>
                  </a:lnTo>
                  <a:lnTo>
                    <a:pt x="181356" y="25908"/>
                  </a:lnTo>
                  <a:close/>
                </a:path>
                <a:path w="4839970" h="78105">
                  <a:moveTo>
                    <a:pt x="233171" y="25908"/>
                  </a:moveTo>
                  <a:lnTo>
                    <a:pt x="207263" y="25908"/>
                  </a:lnTo>
                  <a:lnTo>
                    <a:pt x="207263" y="51815"/>
                  </a:lnTo>
                  <a:lnTo>
                    <a:pt x="233171" y="51815"/>
                  </a:lnTo>
                  <a:lnTo>
                    <a:pt x="233171" y="25908"/>
                  </a:lnTo>
                  <a:close/>
                </a:path>
                <a:path w="4839970" h="78105">
                  <a:moveTo>
                    <a:pt x="284988" y="25908"/>
                  </a:moveTo>
                  <a:lnTo>
                    <a:pt x="259079" y="25908"/>
                  </a:lnTo>
                  <a:lnTo>
                    <a:pt x="259079" y="51815"/>
                  </a:lnTo>
                  <a:lnTo>
                    <a:pt x="284988" y="51815"/>
                  </a:lnTo>
                  <a:lnTo>
                    <a:pt x="284988" y="25908"/>
                  </a:lnTo>
                  <a:close/>
                </a:path>
                <a:path w="4839970" h="78105">
                  <a:moveTo>
                    <a:pt x="336803" y="25908"/>
                  </a:moveTo>
                  <a:lnTo>
                    <a:pt x="310895" y="25908"/>
                  </a:lnTo>
                  <a:lnTo>
                    <a:pt x="310895" y="51815"/>
                  </a:lnTo>
                  <a:lnTo>
                    <a:pt x="336803" y="51815"/>
                  </a:lnTo>
                  <a:lnTo>
                    <a:pt x="336803" y="25908"/>
                  </a:lnTo>
                  <a:close/>
                </a:path>
                <a:path w="4839970" h="78105">
                  <a:moveTo>
                    <a:pt x="388619" y="25908"/>
                  </a:moveTo>
                  <a:lnTo>
                    <a:pt x="362712" y="25908"/>
                  </a:lnTo>
                  <a:lnTo>
                    <a:pt x="362712" y="51815"/>
                  </a:lnTo>
                  <a:lnTo>
                    <a:pt x="388619" y="51815"/>
                  </a:lnTo>
                  <a:lnTo>
                    <a:pt x="388619" y="25908"/>
                  </a:lnTo>
                  <a:close/>
                </a:path>
                <a:path w="4839970" h="78105">
                  <a:moveTo>
                    <a:pt x="440435" y="25908"/>
                  </a:moveTo>
                  <a:lnTo>
                    <a:pt x="414527" y="25908"/>
                  </a:lnTo>
                  <a:lnTo>
                    <a:pt x="414527" y="51815"/>
                  </a:lnTo>
                  <a:lnTo>
                    <a:pt x="440435" y="51815"/>
                  </a:lnTo>
                  <a:lnTo>
                    <a:pt x="440435" y="25908"/>
                  </a:lnTo>
                  <a:close/>
                </a:path>
                <a:path w="4839970" h="78105">
                  <a:moveTo>
                    <a:pt x="492251" y="25908"/>
                  </a:moveTo>
                  <a:lnTo>
                    <a:pt x="466344" y="25908"/>
                  </a:lnTo>
                  <a:lnTo>
                    <a:pt x="466344" y="51815"/>
                  </a:lnTo>
                  <a:lnTo>
                    <a:pt x="492251" y="51815"/>
                  </a:lnTo>
                  <a:lnTo>
                    <a:pt x="492251" y="25908"/>
                  </a:lnTo>
                  <a:close/>
                </a:path>
                <a:path w="4839970" h="78105">
                  <a:moveTo>
                    <a:pt x="544067" y="25908"/>
                  </a:moveTo>
                  <a:lnTo>
                    <a:pt x="518159" y="25908"/>
                  </a:lnTo>
                  <a:lnTo>
                    <a:pt x="518159" y="51815"/>
                  </a:lnTo>
                  <a:lnTo>
                    <a:pt x="544067" y="51815"/>
                  </a:lnTo>
                  <a:lnTo>
                    <a:pt x="544067" y="25908"/>
                  </a:lnTo>
                  <a:close/>
                </a:path>
                <a:path w="4839970" h="78105">
                  <a:moveTo>
                    <a:pt x="595883" y="25908"/>
                  </a:moveTo>
                  <a:lnTo>
                    <a:pt x="569976" y="25908"/>
                  </a:lnTo>
                  <a:lnTo>
                    <a:pt x="569976" y="51815"/>
                  </a:lnTo>
                  <a:lnTo>
                    <a:pt x="595883" y="51815"/>
                  </a:lnTo>
                  <a:lnTo>
                    <a:pt x="595883" y="25908"/>
                  </a:lnTo>
                  <a:close/>
                </a:path>
                <a:path w="4839970" h="78105">
                  <a:moveTo>
                    <a:pt x="647700" y="25908"/>
                  </a:moveTo>
                  <a:lnTo>
                    <a:pt x="621791" y="25908"/>
                  </a:lnTo>
                  <a:lnTo>
                    <a:pt x="621791" y="51815"/>
                  </a:lnTo>
                  <a:lnTo>
                    <a:pt x="647700" y="51815"/>
                  </a:lnTo>
                  <a:lnTo>
                    <a:pt x="647700" y="25908"/>
                  </a:lnTo>
                  <a:close/>
                </a:path>
                <a:path w="4839970" h="78105">
                  <a:moveTo>
                    <a:pt x="699515" y="25908"/>
                  </a:moveTo>
                  <a:lnTo>
                    <a:pt x="673607" y="25908"/>
                  </a:lnTo>
                  <a:lnTo>
                    <a:pt x="673607" y="51815"/>
                  </a:lnTo>
                  <a:lnTo>
                    <a:pt x="699515" y="51815"/>
                  </a:lnTo>
                  <a:lnTo>
                    <a:pt x="699515" y="25908"/>
                  </a:lnTo>
                  <a:close/>
                </a:path>
                <a:path w="4839970" h="78105">
                  <a:moveTo>
                    <a:pt x="751331" y="25908"/>
                  </a:moveTo>
                  <a:lnTo>
                    <a:pt x="725423" y="25908"/>
                  </a:lnTo>
                  <a:lnTo>
                    <a:pt x="725423" y="51815"/>
                  </a:lnTo>
                  <a:lnTo>
                    <a:pt x="751331" y="51815"/>
                  </a:lnTo>
                  <a:lnTo>
                    <a:pt x="751331" y="25908"/>
                  </a:lnTo>
                  <a:close/>
                </a:path>
                <a:path w="4839970" h="78105">
                  <a:moveTo>
                    <a:pt x="803148" y="25908"/>
                  </a:moveTo>
                  <a:lnTo>
                    <a:pt x="777239" y="25908"/>
                  </a:lnTo>
                  <a:lnTo>
                    <a:pt x="777239" y="51815"/>
                  </a:lnTo>
                  <a:lnTo>
                    <a:pt x="803148" y="51815"/>
                  </a:lnTo>
                  <a:lnTo>
                    <a:pt x="803148" y="25908"/>
                  </a:lnTo>
                  <a:close/>
                </a:path>
                <a:path w="4839970" h="78105">
                  <a:moveTo>
                    <a:pt x="854963" y="25908"/>
                  </a:moveTo>
                  <a:lnTo>
                    <a:pt x="829055" y="25908"/>
                  </a:lnTo>
                  <a:lnTo>
                    <a:pt x="829055" y="51815"/>
                  </a:lnTo>
                  <a:lnTo>
                    <a:pt x="854963" y="51815"/>
                  </a:lnTo>
                  <a:lnTo>
                    <a:pt x="854963" y="25908"/>
                  </a:lnTo>
                  <a:close/>
                </a:path>
                <a:path w="4839970" h="78105">
                  <a:moveTo>
                    <a:pt x="906779" y="25908"/>
                  </a:moveTo>
                  <a:lnTo>
                    <a:pt x="880872" y="25908"/>
                  </a:lnTo>
                  <a:lnTo>
                    <a:pt x="880872" y="51815"/>
                  </a:lnTo>
                  <a:lnTo>
                    <a:pt x="906779" y="51815"/>
                  </a:lnTo>
                  <a:lnTo>
                    <a:pt x="906779" y="25908"/>
                  </a:lnTo>
                  <a:close/>
                </a:path>
                <a:path w="4839970" h="78105">
                  <a:moveTo>
                    <a:pt x="958595" y="25908"/>
                  </a:moveTo>
                  <a:lnTo>
                    <a:pt x="932688" y="25908"/>
                  </a:lnTo>
                  <a:lnTo>
                    <a:pt x="932688" y="51815"/>
                  </a:lnTo>
                  <a:lnTo>
                    <a:pt x="958595" y="51815"/>
                  </a:lnTo>
                  <a:lnTo>
                    <a:pt x="958595" y="25908"/>
                  </a:lnTo>
                  <a:close/>
                </a:path>
                <a:path w="4839970" h="78105">
                  <a:moveTo>
                    <a:pt x="1010412" y="25908"/>
                  </a:moveTo>
                  <a:lnTo>
                    <a:pt x="984503" y="25908"/>
                  </a:lnTo>
                  <a:lnTo>
                    <a:pt x="984503" y="51815"/>
                  </a:lnTo>
                  <a:lnTo>
                    <a:pt x="1010412" y="51815"/>
                  </a:lnTo>
                  <a:lnTo>
                    <a:pt x="1010412" y="25908"/>
                  </a:lnTo>
                  <a:close/>
                </a:path>
                <a:path w="4839970" h="78105">
                  <a:moveTo>
                    <a:pt x="1062227" y="25908"/>
                  </a:moveTo>
                  <a:lnTo>
                    <a:pt x="1036319" y="25908"/>
                  </a:lnTo>
                  <a:lnTo>
                    <a:pt x="1036319" y="51815"/>
                  </a:lnTo>
                  <a:lnTo>
                    <a:pt x="1062227" y="51815"/>
                  </a:lnTo>
                  <a:lnTo>
                    <a:pt x="1062227" y="25908"/>
                  </a:lnTo>
                  <a:close/>
                </a:path>
                <a:path w="4839970" h="78105">
                  <a:moveTo>
                    <a:pt x="1114043" y="25908"/>
                  </a:moveTo>
                  <a:lnTo>
                    <a:pt x="1088136" y="25908"/>
                  </a:lnTo>
                  <a:lnTo>
                    <a:pt x="1088136" y="51815"/>
                  </a:lnTo>
                  <a:lnTo>
                    <a:pt x="1114043" y="51815"/>
                  </a:lnTo>
                  <a:lnTo>
                    <a:pt x="1114043" y="25908"/>
                  </a:lnTo>
                  <a:close/>
                </a:path>
                <a:path w="4839970" h="78105">
                  <a:moveTo>
                    <a:pt x="1165860" y="25908"/>
                  </a:moveTo>
                  <a:lnTo>
                    <a:pt x="1139952" y="25908"/>
                  </a:lnTo>
                  <a:lnTo>
                    <a:pt x="1139952" y="51815"/>
                  </a:lnTo>
                  <a:lnTo>
                    <a:pt x="1165860" y="51815"/>
                  </a:lnTo>
                  <a:lnTo>
                    <a:pt x="1165860" y="25908"/>
                  </a:lnTo>
                  <a:close/>
                </a:path>
                <a:path w="4839970" h="78105">
                  <a:moveTo>
                    <a:pt x="1217676" y="25908"/>
                  </a:moveTo>
                  <a:lnTo>
                    <a:pt x="1191767" y="25908"/>
                  </a:lnTo>
                  <a:lnTo>
                    <a:pt x="1191767" y="51815"/>
                  </a:lnTo>
                  <a:lnTo>
                    <a:pt x="1217676" y="51815"/>
                  </a:lnTo>
                  <a:lnTo>
                    <a:pt x="1217676" y="25908"/>
                  </a:lnTo>
                  <a:close/>
                </a:path>
                <a:path w="4839970" h="78105">
                  <a:moveTo>
                    <a:pt x="1269491" y="25908"/>
                  </a:moveTo>
                  <a:lnTo>
                    <a:pt x="1243584" y="25908"/>
                  </a:lnTo>
                  <a:lnTo>
                    <a:pt x="1243584" y="51815"/>
                  </a:lnTo>
                  <a:lnTo>
                    <a:pt x="1269491" y="51815"/>
                  </a:lnTo>
                  <a:lnTo>
                    <a:pt x="1269491" y="25908"/>
                  </a:lnTo>
                  <a:close/>
                </a:path>
                <a:path w="4839970" h="78105">
                  <a:moveTo>
                    <a:pt x="1321307" y="25908"/>
                  </a:moveTo>
                  <a:lnTo>
                    <a:pt x="1295400" y="25908"/>
                  </a:lnTo>
                  <a:lnTo>
                    <a:pt x="1295400" y="51815"/>
                  </a:lnTo>
                  <a:lnTo>
                    <a:pt x="1321307" y="51815"/>
                  </a:lnTo>
                  <a:lnTo>
                    <a:pt x="1321307" y="25908"/>
                  </a:lnTo>
                  <a:close/>
                </a:path>
                <a:path w="4839970" h="78105">
                  <a:moveTo>
                    <a:pt x="1373124" y="25908"/>
                  </a:moveTo>
                  <a:lnTo>
                    <a:pt x="1347215" y="25908"/>
                  </a:lnTo>
                  <a:lnTo>
                    <a:pt x="1347215" y="51815"/>
                  </a:lnTo>
                  <a:lnTo>
                    <a:pt x="1373124" y="51815"/>
                  </a:lnTo>
                  <a:lnTo>
                    <a:pt x="1373124" y="25908"/>
                  </a:lnTo>
                  <a:close/>
                </a:path>
                <a:path w="4839970" h="78105">
                  <a:moveTo>
                    <a:pt x="1424939" y="25908"/>
                  </a:moveTo>
                  <a:lnTo>
                    <a:pt x="1399031" y="25908"/>
                  </a:lnTo>
                  <a:lnTo>
                    <a:pt x="1399031" y="51815"/>
                  </a:lnTo>
                  <a:lnTo>
                    <a:pt x="1424939" y="51815"/>
                  </a:lnTo>
                  <a:lnTo>
                    <a:pt x="1424939" y="25908"/>
                  </a:lnTo>
                  <a:close/>
                </a:path>
                <a:path w="4839970" h="78105">
                  <a:moveTo>
                    <a:pt x="1476755" y="25908"/>
                  </a:moveTo>
                  <a:lnTo>
                    <a:pt x="1450848" y="25908"/>
                  </a:lnTo>
                  <a:lnTo>
                    <a:pt x="1450848" y="51815"/>
                  </a:lnTo>
                  <a:lnTo>
                    <a:pt x="1476755" y="51815"/>
                  </a:lnTo>
                  <a:lnTo>
                    <a:pt x="1476755" y="25908"/>
                  </a:lnTo>
                  <a:close/>
                </a:path>
                <a:path w="4839970" h="78105">
                  <a:moveTo>
                    <a:pt x="1528572" y="25908"/>
                  </a:moveTo>
                  <a:lnTo>
                    <a:pt x="1502664" y="25908"/>
                  </a:lnTo>
                  <a:lnTo>
                    <a:pt x="1502664" y="51815"/>
                  </a:lnTo>
                  <a:lnTo>
                    <a:pt x="1528572" y="51815"/>
                  </a:lnTo>
                  <a:lnTo>
                    <a:pt x="1528572" y="25908"/>
                  </a:lnTo>
                  <a:close/>
                </a:path>
                <a:path w="4839970" h="78105">
                  <a:moveTo>
                    <a:pt x="1580388" y="25908"/>
                  </a:moveTo>
                  <a:lnTo>
                    <a:pt x="1554479" y="25908"/>
                  </a:lnTo>
                  <a:lnTo>
                    <a:pt x="1554479" y="51815"/>
                  </a:lnTo>
                  <a:lnTo>
                    <a:pt x="1580388" y="51815"/>
                  </a:lnTo>
                  <a:lnTo>
                    <a:pt x="1580388" y="25908"/>
                  </a:lnTo>
                  <a:close/>
                </a:path>
                <a:path w="4839970" h="78105">
                  <a:moveTo>
                    <a:pt x="1632203" y="25908"/>
                  </a:moveTo>
                  <a:lnTo>
                    <a:pt x="1606295" y="25908"/>
                  </a:lnTo>
                  <a:lnTo>
                    <a:pt x="1606295" y="51815"/>
                  </a:lnTo>
                  <a:lnTo>
                    <a:pt x="1632203" y="51815"/>
                  </a:lnTo>
                  <a:lnTo>
                    <a:pt x="1632203" y="25908"/>
                  </a:lnTo>
                  <a:close/>
                </a:path>
                <a:path w="4839970" h="78105">
                  <a:moveTo>
                    <a:pt x="1684019" y="25908"/>
                  </a:moveTo>
                  <a:lnTo>
                    <a:pt x="1658112" y="25908"/>
                  </a:lnTo>
                  <a:lnTo>
                    <a:pt x="1658112" y="51815"/>
                  </a:lnTo>
                  <a:lnTo>
                    <a:pt x="1684019" y="51815"/>
                  </a:lnTo>
                  <a:lnTo>
                    <a:pt x="1684019" y="25908"/>
                  </a:lnTo>
                  <a:close/>
                </a:path>
                <a:path w="4839970" h="78105">
                  <a:moveTo>
                    <a:pt x="1735836" y="25908"/>
                  </a:moveTo>
                  <a:lnTo>
                    <a:pt x="1709927" y="25908"/>
                  </a:lnTo>
                  <a:lnTo>
                    <a:pt x="1709927" y="51815"/>
                  </a:lnTo>
                  <a:lnTo>
                    <a:pt x="1735836" y="51815"/>
                  </a:lnTo>
                  <a:lnTo>
                    <a:pt x="1735836" y="25908"/>
                  </a:lnTo>
                  <a:close/>
                </a:path>
                <a:path w="4839970" h="78105">
                  <a:moveTo>
                    <a:pt x="1787652" y="25908"/>
                  </a:moveTo>
                  <a:lnTo>
                    <a:pt x="1761743" y="25908"/>
                  </a:lnTo>
                  <a:lnTo>
                    <a:pt x="1761743" y="51815"/>
                  </a:lnTo>
                  <a:lnTo>
                    <a:pt x="1787652" y="51815"/>
                  </a:lnTo>
                  <a:lnTo>
                    <a:pt x="1787652" y="25908"/>
                  </a:lnTo>
                  <a:close/>
                </a:path>
                <a:path w="4839970" h="78105">
                  <a:moveTo>
                    <a:pt x="1839467" y="25908"/>
                  </a:moveTo>
                  <a:lnTo>
                    <a:pt x="1813560" y="25908"/>
                  </a:lnTo>
                  <a:lnTo>
                    <a:pt x="1813560" y="51815"/>
                  </a:lnTo>
                  <a:lnTo>
                    <a:pt x="1839467" y="51815"/>
                  </a:lnTo>
                  <a:lnTo>
                    <a:pt x="1839467" y="25908"/>
                  </a:lnTo>
                  <a:close/>
                </a:path>
                <a:path w="4839970" h="78105">
                  <a:moveTo>
                    <a:pt x="1891284" y="25908"/>
                  </a:moveTo>
                  <a:lnTo>
                    <a:pt x="1865376" y="25908"/>
                  </a:lnTo>
                  <a:lnTo>
                    <a:pt x="1865376" y="51815"/>
                  </a:lnTo>
                  <a:lnTo>
                    <a:pt x="1891284" y="51815"/>
                  </a:lnTo>
                  <a:lnTo>
                    <a:pt x="1891284" y="25908"/>
                  </a:lnTo>
                  <a:close/>
                </a:path>
                <a:path w="4839970" h="78105">
                  <a:moveTo>
                    <a:pt x="1943100" y="25908"/>
                  </a:moveTo>
                  <a:lnTo>
                    <a:pt x="1917191" y="25908"/>
                  </a:lnTo>
                  <a:lnTo>
                    <a:pt x="1917191" y="51815"/>
                  </a:lnTo>
                  <a:lnTo>
                    <a:pt x="1943100" y="51815"/>
                  </a:lnTo>
                  <a:lnTo>
                    <a:pt x="1943100" y="25908"/>
                  </a:lnTo>
                  <a:close/>
                </a:path>
                <a:path w="4839970" h="78105">
                  <a:moveTo>
                    <a:pt x="1994915" y="25908"/>
                  </a:moveTo>
                  <a:lnTo>
                    <a:pt x="1969007" y="25908"/>
                  </a:lnTo>
                  <a:lnTo>
                    <a:pt x="1969007" y="51815"/>
                  </a:lnTo>
                  <a:lnTo>
                    <a:pt x="1994915" y="51815"/>
                  </a:lnTo>
                  <a:lnTo>
                    <a:pt x="1994915" y="25908"/>
                  </a:lnTo>
                  <a:close/>
                </a:path>
                <a:path w="4839970" h="78105">
                  <a:moveTo>
                    <a:pt x="2046731" y="25908"/>
                  </a:moveTo>
                  <a:lnTo>
                    <a:pt x="2020824" y="25908"/>
                  </a:lnTo>
                  <a:lnTo>
                    <a:pt x="2020824" y="51815"/>
                  </a:lnTo>
                  <a:lnTo>
                    <a:pt x="2046731" y="51815"/>
                  </a:lnTo>
                  <a:lnTo>
                    <a:pt x="2046731" y="25908"/>
                  </a:lnTo>
                  <a:close/>
                </a:path>
                <a:path w="4839970" h="78105">
                  <a:moveTo>
                    <a:pt x="2098548" y="25908"/>
                  </a:moveTo>
                  <a:lnTo>
                    <a:pt x="2072639" y="25908"/>
                  </a:lnTo>
                  <a:lnTo>
                    <a:pt x="2072639" y="51815"/>
                  </a:lnTo>
                  <a:lnTo>
                    <a:pt x="2098548" y="51815"/>
                  </a:lnTo>
                  <a:lnTo>
                    <a:pt x="2098548" y="25908"/>
                  </a:lnTo>
                  <a:close/>
                </a:path>
                <a:path w="4839970" h="78105">
                  <a:moveTo>
                    <a:pt x="2150364" y="25908"/>
                  </a:moveTo>
                  <a:lnTo>
                    <a:pt x="2124455" y="25908"/>
                  </a:lnTo>
                  <a:lnTo>
                    <a:pt x="2124455" y="51815"/>
                  </a:lnTo>
                  <a:lnTo>
                    <a:pt x="2150364" y="51815"/>
                  </a:lnTo>
                  <a:lnTo>
                    <a:pt x="2150364" y="25908"/>
                  </a:lnTo>
                  <a:close/>
                </a:path>
                <a:path w="4839970" h="78105">
                  <a:moveTo>
                    <a:pt x="2202179" y="25908"/>
                  </a:moveTo>
                  <a:lnTo>
                    <a:pt x="2176272" y="25908"/>
                  </a:lnTo>
                  <a:lnTo>
                    <a:pt x="2176272" y="51815"/>
                  </a:lnTo>
                  <a:lnTo>
                    <a:pt x="2202179" y="51815"/>
                  </a:lnTo>
                  <a:lnTo>
                    <a:pt x="2202179" y="25908"/>
                  </a:lnTo>
                  <a:close/>
                </a:path>
                <a:path w="4839970" h="78105">
                  <a:moveTo>
                    <a:pt x="2253995" y="25908"/>
                  </a:moveTo>
                  <a:lnTo>
                    <a:pt x="2228088" y="25908"/>
                  </a:lnTo>
                  <a:lnTo>
                    <a:pt x="2228088" y="51815"/>
                  </a:lnTo>
                  <a:lnTo>
                    <a:pt x="2253995" y="51815"/>
                  </a:lnTo>
                  <a:lnTo>
                    <a:pt x="2253995" y="25908"/>
                  </a:lnTo>
                  <a:close/>
                </a:path>
                <a:path w="4839970" h="78105">
                  <a:moveTo>
                    <a:pt x="2305812" y="25908"/>
                  </a:moveTo>
                  <a:lnTo>
                    <a:pt x="2279904" y="25908"/>
                  </a:lnTo>
                  <a:lnTo>
                    <a:pt x="2279904" y="51815"/>
                  </a:lnTo>
                  <a:lnTo>
                    <a:pt x="2305812" y="51815"/>
                  </a:lnTo>
                  <a:lnTo>
                    <a:pt x="2305812" y="25908"/>
                  </a:lnTo>
                  <a:close/>
                </a:path>
                <a:path w="4839970" h="78105">
                  <a:moveTo>
                    <a:pt x="2357628" y="25908"/>
                  </a:moveTo>
                  <a:lnTo>
                    <a:pt x="2331719" y="25908"/>
                  </a:lnTo>
                  <a:lnTo>
                    <a:pt x="2331719" y="51815"/>
                  </a:lnTo>
                  <a:lnTo>
                    <a:pt x="2357628" y="51815"/>
                  </a:lnTo>
                  <a:lnTo>
                    <a:pt x="2357628" y="25908"/>
                  </a:lnTo>
                  <a:close/>
                </a:path>
                <a:path w="4839970" h="78105">
                  <a:moveTo>
                    <a:pt x="2409443" y="25908"/>
                  </a:moveTo>
                  <a:lnTo>
                    <a:pt x="2383536" y="25908"/>
                  </a:lnTo>
                  <a:lnTo>
                    <a:pt x="2383536" y="51815"/>
                  </a:lnTo>
                  <a:lnTo>
                    <a:pt x="2409443" y="51815"/>
                  </a:lnTo>
                  <a:lnTo>
                    <a:pt x="2409443" y="25908"/>
                  </a:lnTo>
                  <a:close/>
                </a:path>
                <a:path w="4839970" h="78105">
                  <a:moveTo>
                    <a:pt x="2461260" y="25908"/>
                  </a:moveTo>
                  <a:lnTo>
                    <a:pt x="2435352" y="25908"/>
                  </a:lnTo>
                  <a:lnTo>
                    <a:pt x="2435352" y="51815"/>
                  </a:lnTo>
                  <a:lnTo>
                    <a:pt x="2461260" y="51815"/>
                  </a:lnTo>
                  <a:lnTo>
                    <a:pt x="2461260" y="25908"/>
                  </a:lnTo>
                  <a:close/>
                </a:path>
                <a:path w="4839970" h="78105">
                  <a:moveTo>
                    <a:pt x="2513076" y="25908"/>
                  </a:moveTo>
                  <a:lnTo>
                    <a:pt x="2487167" y="25908"/>
                  </a:lnTo>
                  <a:lnTo>
                    <a:pt x="2487167" y="51815"/>
                  </a:lnTo>
                  <a:lnTo>
                    <a:pt x="2513076" y="51815"/>
                  </a:lnTo>
                  <a:lnTo>
                    <a:pt x="2513076" y="25908"/>
                  </a:lnTo>
                  <a:close/>
                </a:path>
                <a:path w="4839970" h="78105">
                  <a:moveTo>
                    <a:pt x="2564891" y="25908"/>
                  </a:moveTo>
                  <a:lnTo>
                    <a:pt x="2538984" y="25908"/>
                  </a:lnTo>
                  <a:lnTo>
                    <a:pt x="2538984" y="51815"/>
                  </a:lnTo>
                  <a:lnTo>
                    <a:pt x="2564891" y="51815"/>
                  </a:lnTo>
                  <a:lnTo>
                    <a:pt x="2564891" y="25908"/>
                  </a:lnTo>
                  <a:close/>
                </a:path>
                <a:path w="4839970" h="78105">
                  <a:moveTo>
                    <a:pt x="2616707" y="25908"/>
                  </a:moveTo>
                  <a:lnTo>
                    <a:pt x="2590800" y="25908"/>
                  </a:lnTo>
                  <a:lnTo>
                    <a:pt x="2590800" y="51815"/>
                  </a:lnTo>
                  <a:lnTo>
                    <a:pt x="2616707" y="51815"/>
                  </a:lnTo>
                  <a:lnTo>
                    <a:pt x="2616707" y="25908"/>
                  </a:lnTo>
                  <a:close/>
                </a:path>
                <a:path w="4839970" h="78105">
                  <a:moveTo>
                    <a:pt x="2668524" y="25908"/>
                  </a:moveTo>
                  <a:lnTo>
                    <a:pt x="2642616" y="25908"/>
                  </a:lnTo>
                  <a:lnTo>
                    <a:pt x="2642616" y="51815"/>
                  </a:lnTo>
                  <a:lnTo>
                    <a:pt x="2668524" y="51815"/>
                  </a:lnTo>
                  <a:lnTo>
                    <a:pt x="2668524" y="25908"/>
                  </a:lnTo>
                  <a:close/>
                </a:path>
                <a:path w="4839970" h="78105">
                  <a:moveTo>
                    <a:pt x="2720340" y="25908"/>
                  </a:moveTo>
                  <a:lnTo>
                    <a:pt x="2694431" y="25908"/>
                  </a:lnTo>
                  <a:lnTo>
                    <a:pt x="2694431" y="51815"/>
                  </a:lnTo>
                  <a:lnTo>
                    <a:pt x="2720340" y="51815"/>
                  </a:lnTo>
                  <a:lnTo>
                    <a:pt x="2720340" y="25908"/>
                  </a:lnTo>
                  <a:close/>
                </a:path>
                <a:path w="4839970" h="78105">
                  <a:moveTo>
                    <a:pt x="2772155" y="25908"/>
                  </a:moveTo>
                  <a:lnTo>
                    <a:pt x="2746248" y="25908"/>
                  </a:lnTo>
                  <a:lnTo>
                    <a:pt x="2746248" y="51815"/>
                  </a:lnTo>
                  <a:lnTo>
                    <a:pt x="2772155" y="51815"/>
                  </a:lnTo>
                  <a:lnTo>
                    <a:pt x="2772155" y="25908"/>
                  </a:lnTo>
                  <a:close/>
                </a:path>
                <a:path w="4839970" h="78105">
                  <a:moveTo>
                    <a:pt x="2823972" y="25908"/>
                  </a:moveTo>
                  <a:lnTo>
                    <a:pt x="2798064" y="25908"/>
                  </a:lnTo>
                  <a:lnTo>
                    <a:pt x="2798064" y="51815"/>
                  </a:lnTo>
                  <a:lnTo>
                    <a:pt x="2823972" y="51815"/>
                  </a:lnTo>
                  <a:lnTo>
                    <a:pt x="2823972" y="25908"/>
                  </a:lnTo>
                  <a:close/>
                </a:path>
                <a:path w="4839970" h="78105">
                  <a:moveTo>
                    <a:pt x="2875788" y="25908"/>
                  </a:moveTo>
                  <a:lnTo>
                    <a:pt x="2849879" y="25908"/>
                  </a:lnTo>
                  <a:lnTo>
                    <a:pt x="2849879" y="51815"/>
                  </a:lnTo>
                  <a:lnTo>
                    <a:pt x="2875788" y="51815"/>
                  </a:lnTo>
                  <a:lnTo>
                    <a:pt x="2875788" y="25908"/>
                  </a:lnTo>
                  <a:close/>
                </a:path>
                <a:path w="4839970" h="78105">
                  <a:moveTo>
                    <a:pt x="2927604" y="25908"/>
                  </a:moveTo>
                  <a:lnTo>
                    <a:pt x="2901695" y="25908"/>
                  </a:lnTo>
                  <a:lnTo>
                    <a:pt x="2901695" y="51815"/>
                  </a:lnTo>
                  <a:lnTo>
                    <a:pt x="2927604" y="51815"/>
                  </a:lnTo>
                  <a:lnTo>
                    <a:pt x="2927604" y="25908"/>
                  </a:lnTo>
                  <a:close/>
                </a:path>
                <a:path w="4839970" h="78105">
                  <a:moveTo>
                    <a:pt x="2979419" y="25908"/>
                  </a:moveTo>
                  <a:lnTo>
                    <a:pt x="2953512" y="25908"/>
                  </a:lnTo>
                  <a:lnTo>
                    <a:pt x="2953512" y="51815"/>
                  </a:lnTo>
                  <a:lnTo>
                    <a:pt x="2979419" y="51815"/>
                  </a:lnTo>
                  <a:lnTo>
                    <a:pt x="2979419" y="25908"/>
                  </a:lnTo>
                  <a:close/>
                </a:path>
                <a:path w="4839970" h="78105">
                  <a:moveTo>
                    <a:pt x="3031236" y="25908"/>
                  </a:moveTo>
                  <a:lnTo>
                    <a:pt x="3005328" y="25908"/>
                  </a:lnTo>
                  <a:lnTo>
                    <a:pt x="3005328" y="51815"/>
                  </a:lnTo>
                  <a:lnTo>
                    <a:pt x="3031236" y="51815"/>
                  </a:lnTo>
                  <a:lnTo>
                    <a:pt x="3031236" y="25908"/>
                  </a:lnTo>
                  <a:close/>
                </a:path>
                <a:path w="4839970" h="78105">
                  <a:moveTo>
                    <a:pt x="3083052" y="25908"/>
                  </a:moveTo>
                  <a:lnTo>
                    <a:pt x="3057143" y="25908"/>
                  </a:lnTo>
                  <a:lnTo>
                    <a:pt x="3057143" y="51815"/>
                  </a:lnTo>
                  <a:lnTo>
                    <a:pt x="3083052" y="51815"/>
                  </a:lnTo>
                  <a:lnTo>
                    <a:pt x="3083052" y="25908"/>
                  </a:lnTo>
                  <a:close/>
                </a:path>
                <a:path w="4839970" h="78105">
                  <a:moveTo>
                    <a:pt x="3134867" y="25908"/>
                  </a:moveTo>
                  <a:lnTo>
                    <a:pt x="3108960" y="25908"/>
                  </a:lnTo>
                  <a:lnTo>
                    <a:pt x="3108960" y="51815"/>
                  </a:lnTo>
                  <a:lnTo>
                    <a:pt x="3134867" y="51815"/>
                  </a:lnTo>
                  <a:lnTo>
                    <a:pt x="3134867" y="25908"/>
                  </a:lnTo>
                  <a:close/>
                </a:path>
                <a:path w="4839970" h="78105">
                  <a:moveTo>
                    <a:pt x="3186684" y="25908"/>
                  </a:moveTo>
                  <a:lnTo>
                    <a:pt x="3160776" y="25908"/>
                  </a:lnTo>
                  <a:lnTo>
                    <a:pt x="3160776" y="51815"/>
                  </a:lnTo>
                  <a:lnTo>
                    <a:pt x="3186684" y="51815"/>
                  </a:lnTo>
                  <a:lnTo>
                    <a:pt x="3186684" y="25908"/>
                  </a:lnTo>
                  <a:close/>
                </a:path>
                <a:path w="4839970" h="78105">
                  <a:moveTo>
                    <a:pt x="3238500" y="25908"/>
                  </a:moveTo>
                  <a:lnTo>
                    <a:pt x="3212591" y="25908"/>
                  </a:lnTo>
                  <a:lnTo>
                    <a:pt x="3212591" y="51815"/>
                  </a:lnTo>
                  <a:lnTo>
                    <a:pt x="3238500" y="51815"/>
                  </a:lnTo>
                  <a:lnTo>
                    <a:pt x="3238500" y="25908"/>
                  </a:lnTo>
                  <a:close/>
                </a:path>
                <a:path w="4839970" h="78105">
                  <a:moveTo>
                    <a:pt x="3290316" y="25908"/>
                  </a:moveTo>
                  <a:lnTo>
                    <a:pt x="3264407" y="25908"/>
                  </a:lnTo>
                  <a:lnTo>
                    <a:pt x="3264407" y="51815"/>
                  </a:lnTo>
                  <a:lnTo>
                    <a:pt x="3290316" y="51815"/>
                  </a:lnTo>
                  <a:lnTo>
                    <a:pt x="3290316" y="25908"/>
                  </a:lnTo>
                  <a:close/>
                </a:path>
                <a:path w="4839970" h="78105">
                  <a:moveTo>
                    <a:pt x="3342131" y="25908"/>
                  </a:moveTo>
                  <a:lnTo>
                    <a:pt x="3316224" y="25908"/>
                  </a:lnTo>
                  <a:lnTo>
                    <a:pt x="3316224" y="51815"/>
                  </a:lnTo>
                  <a:lnTo>
                    <a:pt x="3342131" y="51815"/>
                  </a:lnTo>
                  <a:lnTo>
                    <a:pt x="3342131" y="25908"/>
                  </a:lnTo>
                  <a:close/>
                </a:path>
                <a:path w="4839970" h="78105">
                  <a:moveTo>
                    <a:pt x="3393948" y="25908"/>
                  </a:moveTo>
                  <a:lnTo>
                    <a:pt x="3368040" y="25908"/>
                  </a:lnTo>
                  <a:lnTo>
                    <a:pt x="3368040" y="51815"/>
                  </a:lnTo>
                  <a:lnTo>
                    <a:pt x="3393948" y="51815"/>
                  </a:lnTo>
                  <a:lnTo>
                    <a:pt x="3393948" y="25908"/>
                  </a:lnTo>
                  <a:close/>
                </a:path>
                <a:path w="4839970" h="78105">
                  <a:moveTo>
                    <a:pt x="3445764" y="25908"/>
                  </a:moveTo>
                  <a:lnTo>
                    <a:pt x="3419855" y="25908"/>
                  </a:lnTo>
                  <a:lnTo>
                    <a:pt x="3419855" y="51815"/>
                  </a:lnTo>
                  <a:lnTo>
                    <a:pt x="3445764" y="51815"/>
                  </a:lnTo>
                  <a:lnTo>
                    <a:pt x="3445764" y="25908"/>
                  </a:lnTo>
                  <a:close/>
                </a:path>
                <a:path w="4839970" h="78105">
                  <a:moveTo>
                    <a:pt x="3497579" y="25908"/>
                  </a:moveTo>
                  <a:lnTo>
                    <a:pt x="3471672" y="25908"/>
                  </a:lnTo>
                  <a:lnTo>
                    <a:pt x="3471672" y="51815"/>
                  </a:lnTo>
                  <a:lnTo>
                    <a:pt x="3497579" y="51815"/>
                  </a:lnTo>
                  <a:lnTo>
                    <a:pt x="3497579" y="25908"/>
                  </a:lnTo>
                  <a:close/>
                </a:path>
                <a:path w="4839970" h="78105">
                  <a:moveTo>
                    <a:pt x="3549395" y="25908"/>
                  </a:moveTo>
                  <a:lnTo>
                    <a:pt x="3523488" y="25908"/>
                  </a:lnTo>
                  <a:lnTo>
                    <a:pt x="3523488" y="51815"/>
                  </a:lnTo>
                  <a:lnTo>
                    <a:pt x="3549395" y="51815"/>
                  </a:lnTo>
                  <a:lnTo>
                    <a:pt x="3549395" y="25908"/>
                  </a:lnTo>
                  <a:close/>
                </a:path>
                <a:path w="4839970" h="78105">
                  <a:moveTo>
                    <a:pt x="3601212" y="25908"/>
                  </a:moveTo>
                  <a:lnTo>
                    <a:pt x="3575304" y="25908"/>
                  </a:lnTo>
                  <a:lnTo>
                    <a:pt x="3575304" y="51815"/>
                  </a:lnTo>
                  <a:lnTo>
                    <a:pt x="3601212" y="51815"/>
                  </a:lnTo>
                  <a:lnTo>
                    <a:pt x="3601212" y="25908"/>
                  </a:lnTo>
                  <a:close/>
                </a:path>
                <a:path w="4839970" h="78105">
                  <a:moveTo>
                    <a:pt x="3653028" y="25908"/>
                  </a:moveTo>
                  <a:lnTo>
                    <a:pt x="3627119" y="25908"/>
                  </a:lnTo>
                  <a:lnTo>
                    <a:pt x="3627119" y="51815"/>
                  </a:lnTo>
                  <a:lnTo>
                    <a:pt x="3653028" y="51815"/>
                  </a:lnTo>
                  <a:lnTo>
                    <a:pt x="3653028" y="25908"/>
                  </a:lnTo>
                  <a:close/>
                </a:path>
                <a:path w="4839970" h="78105">
                  <a:moveTo>
                    <a:pt x="3704843" y="25908"/>
                  </a:moveTo>
                  <a:lnTo>
                    <a:pt x="3678936" y="25908"/>
                  </a:lnTo>
                  <a:lnTo>
                    <a:pt x="3678936" y="51815"/>
                  </a:lnTo>
                  <a:lnTo>
                    <a:pt x="3704843" y="51815"/>
                  </a:lnTo>
                  <a:lnTo>
                    <a:pt x="3704843" y="25908"/>
                  </a:lnTo>
                  <a:close/>
                </a:path>
                <a:path w="4839970" h="78105">
                  <a:moveTo>
                    <a:pt x="3756660" y="25908"/>
                  </a:moveTo>
                  <a:lnTo>
                    <a:pt x="3730752" y="25908"/>
                  </a:lnTo>
                  <a:lnTo>
                    <a:pt x="3730752" y="51815"/>
                  </a:lnTo>
                  <a:lnTo>
                    <a:pt x="3756660" y="51815"/>
                  </a:lnTo>
                  <a:lnTo>
                    <a:pt x="3756660" y="25908"/>
                  </a:lnTo>
                  <a:close/>
                </a:path>
                <a:path w="4839970" h="78105">
                  <a:moveTo>
                    <a:pt x="3808476" y="25908"/>
                  </a:moveTo>
                  <a:lnTo>
                    <a:pt x="3782567" y="25908"/>
                  </a:lnTo>
                  <a:lnTo>
                    <a:pt x="3782567" y="51815"/>
                  </a:lnTo>
                  <a:lnTo>
                    <a:pt x="3808476" y="51815"/>
                  </a:lnTo>
                  <a:lnTo>
                    <a:pt x="3808476" y="25908"/>
                  </a:lnTo>
                  <a:close/>
                </a:path>
                <a:path w="4839970" h="78105">
                  <a:moveTo>
                    <a:pt x="3860291" y="25908"/>
                  </a:moveTo>
                  <a:lnTo>
                    <a:pt x="3834384" y="25908"/>
                  </a:lnTo>
                  <a:lnTo>
                    <a:pt x="3834384" y="51815"/>
                  </a:lnTo>
                  <a:lnTo>
                    <a:pt x="3860291" y="51815"/>
                  </a:lnTo>
                  <a:lnTo>
                    <a:pt x="3860291" y="25908"/>
                  </a:lnTo>
                  <a:close/>
                </a:path>
                <a:path w="4839970" h="78105">
                  <a:moveTo>
                    <a:pt x="3912107" y="25908"/>
                  </a:moveTo>
                  <a:lnTo>
                    <a:pt x="3886200" y="25908"/>
                  </a:lnTo>
                  <a:lnTo>
                    <a:pt x="3886200" y="51815"/>
                  </a:lnTo>
                  <a:lnTo>
                    <a:pt x="3912107" y="51815"/>
                  </a:lnTo>
                  <a:lnTo>
                    <a:pt x="3912107" y="25908"/>
                  </a:lnTo>
                  <a:close/>
                </a:path>
                <a:path w="4839970" h="78105">
                  <a:moveTo>
                    <a:pt x="3963924" y="25908"/>
                  </a:moveTo>
                  <a:lnTo>
                    <a:pt x="3938016" y="25908"/>
                  </a:lnTo>
                  <a:lnTo>
                    <a:pt x="3938016" y="51815"/>
                  </a:lnTo>
                  <a:lnTo>
                    <a:pt x="3963924" y="51815"/>
                  </a:lnTo>
                  <a:lnTo>
                    <a:pt x="3963924" y="25908"/>
                  </a:lnTo>
                  <a:close/>
                </a:path>
                <a:path w="4839970" h="78105">
                  <a:moveTo>
                    <a:pt x="4015740" y="25908"/>
                  </a:moveTo>
                  <a:lnTo>
                    <a:pt x="3989832" y="25908"/>
                  </a:lnTo>
                  <a:lnTo>
                    <a:pt x="3989832" y="51815"/>
                  </a:lnTo>
                  <a:lnTo>
                    <a:pt x="4015740" y="51815"/>
                  </a:lnTo>
                  <a:lnTo>
                    <a:pt x="4015740" y="25908"/>
                  </a:lnTo>
                  <a:close/>
                </a:path>
                <a:path w="4839970" h="78105">
                  <a:moveTo>
                    <a:pt x="4067556" y="25908"/>
                  </a:moveTo>
                  <a:lnTo>
                    <a:pt x="4041647" y="25908"/>
                  </a:lnTo>
                  <a:lnTo>
                    <a:pt x="4041647" y="51815"/>
                  </a:lnTo>
                  <a:lnTo>
                    <a:pt x="4067556" y="51815"/>
                  </a:lnTo>
                  <a:lnTo>
                    <a:pt x="4067556" y="25908"/>
                  </a:lnTo>
                  <a:close/>
                </a:path>
                <a:path w="4839970" h="78105">
                  <a:moveTo>
                    <a:pt x="4119371" y="25908"/>
                  </a:moveTo>
                  <a:lnTo>
                    <a:pt x="4093464" y="25908"/>
                  </a:lnTo>
                  <a:lnTo>
                    <a:pt x="4093464" y="51815"/>
                  </a:lnTo>
                  <a:lnTo>
                    <a:pt x="4119371" y="51815"/>
                  </a:lnTo>
                  <a:lnTo>
                    <a:pt x="4119371" y="25908"/>
                  </a:lnTo>
                  <a:close/>
                </a:path>
                <a:path w="4839970" h="78105">
                  <a:moveTo>
                    <a:pt x="4171188" y="25908"/>
                  </a:moveTo>
                  <a:lnTo>
                    <a:pt x="4145280" y="25908"/>
                  </a:lnTo>
                  <a:lnTo>
                    <a:pt x="4145280" y="51815"/>
                  </a:lnTo>
                  <a:lnTo>
                    <a:pt x="4171188" y="51815"/>
                  </a:lnTo>
                  <a:lnTo>
                    <a:pt x="4171188" y="25908"/>
                  </a:lnTo>
                  <a:close/>
                </a:path>
                <a:path w="4839970" h="78105">
                  <a:moveTo>
                    <a:pt x="4223004" y="25908"/>
                  </a:moveTo>
                  <a:lnTo>
                    <a:pt x="4197095" y="25908"/>
                  </a:lnTo>
                  <a:lnTo>
                    <a:pt x="4197095" y="51815"/>
                  </a:lnTo>
                  <a:lnTo>
                    <a:pt x="4223004" y="51815"/>
                  </a:lnTo>
                  <a:lnTo>
                    <a:pt x="4223004" y="25908"/>
                  </a:lnTo>
                  <a:close/>
                </a:path>
                <a:path w="4839970" h="78105">
                  <a:moveTo>
                    <a:pt x="4274820" y="25908"/>
                  </a:moveTo>
                  <a:lnTo>
                    <a:pt x="4248912" y="25908"/>
                  </a:lnTo>
                  <a:lnTo>
                    <a:pt x="4248912" y="51815"/>
                  </a:lnTo>
                  <a:lnTo>
                    <a:pt x="4274820" y="51815"/>
                  </a:lnTo>
                  <a:lnTo>
                    <a:pt x="4274820" y="25908"/>
                  </a:lnTo>
                  <a:close/>
                </a:path>
                <a:path w="4839970" h="78105">
                  <a:moveTo>
                    <a:pt x="4326636" y="25908"/>
                  </a:moveTo>
                  <a:lnTo>
                    <a:pt x="4300728" y="25908"/>
                  </a:lnTo>
                  <a:lnTo>
                    <a:pt x="4300728" y="51815"/>
                  </a:lnTo>
                  <a:lnTo>
                    <a:pt x="4326636" y="51815"/>
                  </a:lnTo>
                  <a:lnTo>
                    <a:pt x="4326636" y="25908"/>
                  </a:lnTo>
                  <a:close/>
                </a:path>
                <a:path w="4839970" h="78105">
                  <a:moveTo>
                    <a:pt x="4378451" y="25908"/>
                  </a:moveTo>
                  <a:lnTo>
                    <a:pt x="4352544" y="25908"/>
                  </a:lnTo>
                  <a:lnTo>
                    <a:pt x="4352544" y="51815"/>
                  </a:lnTo>
                  <a:lnTo>
                    <a:pt x="4378451" y="51815"/>
                  </a:lnTo>
                  <a:lnTo>
                    <a:pt x="4378451" y="25908"/>
                  </a:lnTo>
                  <a:close/>
                </a:path>
                <a:path w="4839970" h="78105">
                  <a:moveTo>
                    <a:pt x="4430268" y="25908"/>
                  </a:moveTo>
                  <a:lnTo>
                    <a:pt x="4404360" y="25908"/>
                  </a:lnTo>
                  <a:lnTo>
                    <a:pt x="4404360" y="51815"/>
                  </a:lnTo>
                  <a:lnTo>
                    <a:pt x="4430268" y="51815"/>
                  </a:lnTo>
                  <a:lnTo>
                    <a:pt x="4430268" y="25908"/>
                  </a:lnTo>
                  <a:close/>
                </a:path>
                <a:path w="4839970" h="78105">
                  <a:moveTo>
                    <a:pt x="4482084" y="25908"/>
                  </a:moveTo>
                  <a:lnTo>
                    <a:pt x="4456175" y="25908"/>
                  </a:lnTo>
                  <a:lnTo>
                    <a:pt x="4456175" y="51815"/>
                  </a:lnTo>
                  <a:lnTo>
                    <a:pt x="4482084" y="51815"/>
                  </a:lnTo>
                  <a:lnTo>
                    <a:pt x="4482084" y="25908"/>
                  </a:lnTo>
                  <a:close/>
                </a:path>
                <a:path w="4839970" h="78105">
                  <a:moveTo>
                    <a:pt x="4533899" y="25908"/>
                  </a:moveTo>
                  <a:lnTo>
                    <a:pt x="4507992" y="25908"/>
                  </a:lnTo>
                  <a:lnTo>
                    <a:pt x="4507992" y="51815"/>
                  </a:lnTo>
                  <a:lnTo>
                    <a:pt x="4533899" y="51815"/>
                  </a:lnTo>
                  <a:lnTo>
                    <a:pt x="4533899" y="25908"/>
                  </a:lnTo>
                  <a:close/>
                </a:path>
                <a:path w="4839970" h="78105">
                  <a:moveTo>
                    <a:pt x="4585716" y="25908"/>
                  </a:moveTo>
                  <a:lnTo>
                    <a:pt x="4559808" y="25908"/>
                  </a:lnTo>
                  <a:lnTo>
                    <a:pt x="4559808" y="51815"/>
                  </a:lnTo>
                  <a:lnTo>
                    <a:pt x="4585716" y="51815"/>
                  </a:lnTo>
                  <a:lnTo>
                    <a:pt x="4585716" y="25908"/>
                  </a:lnTo>
                  <a:close/>
                </a:path>
                <a:path w="4839970" h="78105">
                  <a:moveTo>
                    <a:pt x="4637532" y="25908"/>
                  </a:moveTo>
                  <a:lnTo>
                    <a:pt x="4611623" y="25908"/>
                  </a:lnTo>
                  <a:lnTo>
                    <a:pt x="4611623" y="51815"/>
                  </a:lnTo>
                  <a:lnTo>
                    <a:pt x="4637532" y="51815"/>
                  </a:lnTo>
                  <a:lnTo>
                    <a:pt x="4637532" y="25908"/>
                  </a:lnTo>
                  <a:close/>
                </a:path>
                <a:path w="4839970" h="78105">
                  <a:moveTo>
                    <a:pt x="4689347" y="25908"/>
                  </a:moveTo>
                  <a:lnTo>
                    <a:pt x="4663440" y="25908"/>
                  </a:lnTo>
                  <a:lnTo>
                    <a:pt x="4663440" y="51815"/>
                  </a:lnTo>
                  <a:lnTo>
                    <a:pt x="4689347" y="51815"/>
                  </a:lnTo>
                  <a:lnTo>
                    <a:pt x="4689347" y="25908"/>
                  </a:lnTo>
                  <a:close/>
                </a:path>
                <a:path w="4839970" h="78105">
                  <a:moveTo>
                    <a:pt x="4741164" y="25908"/>
                  </a:moveTo>
                  <a:lnTo>
                    <a:pt x="4715256" y="25908"/>
                  </a:lnTo>
                  <a:lnTo>
                    <a:pt x="4715256" y="51815"/>
                  </a:lnTo>
                  <a:lnTo>
                    <a:pt x="4741164" y="51815"/>
                  </a:lnTo>
                  <a:lnTo>
                    <a:pt x="4741164" y="25908"/>
                  </a:lnTo>
                  <a:close/>
                </a:path>
                <a:path w="4839970" h="78105">
                  <a:moveTo>
                    <a:pt x="4800599" y="0"/>
                  </a:moveTo>
                  <a:lnTo>
                    <a:pt x="4785473" y="3053"/>
                  </a:lnTo>
                  <a:lnTo>
                    <a:pt x="4773120" y="11382"/>
                  </a:lnTo>
                  <a:lnTo>
                    <a:pt x="4764791" y="23735"/>
                  </a:lnTo>
                  <a:lnTo>
                    <a:pt x="4761738" y="38862"/>
                  </a:lnTo>
                  <a:lnTo>
                    <a:pt x="4764791" y="53988"/>
                  </a:lnTo>
                  <a:lnTo>
                    <a:pt x="4773120" y="66341"/>
                  </a:lnTo>
                  <a:lnTo>
                    <a:pt x="4785473" y="74670"/>
                  </a:lnTo>
                  <a:lnTo>
                    <a:pt x="4800599" y="77724"/>
                  </a:lnTo>
                  <a:lnTo>
                    <a:pt x="4815726" y="74670"/>
                  </a:lnTo>
                  <a:lnTo>
                    <a:pt x="4828079" y="66341"/>
                  </a:lnTo>
                  <a:lnTo>
                    <a:pt x="4836408" y="53988"/>
                  </a:lnTo>
                  <a:lnTo>
                    <a:pt x="4836846" y="51815"/>
                  </a:lnTo>
                  <a:lnTo>
                    <a:pt x="4767071" y="51815"/>
                  </a:lnTo>
                  <a:lnTo>
                    <a:pt x="4767071" y="25908"/>
                  </a:lnTo>
                  <a:lnTo>
                    <a:pt x="4836846" y="25908"/>
                  </a:lnTo>
                  <a:lnTo>
                    <a:pt x="4836408" y="23735"/>
                  </a:lnTo>
                  <a:lnTo>
                    <a:pt x="4828079" y="11382"/>
                  </a:lnTo>
                  <a:lnTo>
                    <a:pt x="4815726" y="3053"/>
                  </a:lnTo>
                  <a:lnTo>
                    <a:pt x="4800599" y="0"/>
                  </a:lnTo>
                  <a:close/>
                </a:path>
                <a:path w="4839970" h="78105">
                  <a:moveTo>
                    <a:pt x="4792980" y="25908"/>
                  </a:moveTo>
                  <a:lnTo>
                    <a:pt x="4767071" y="25908"/>
                  </a:lnTo>
                  <a:lnTo>
                    <a:pt x="4767071" y="51815"/>
                  </a:lnTo>
                  <a:lnTo>
                    <a:pt x="4792980" y="51815"/>
                  </a:lnTo>
                  <a:lnTo>
                    <a:pt x="4792980" y="25908"/>
                  </a:lnTo>
                  <a:close/>
                </a:path>
                <a:path w="4839970" h="78105">
                  <a:moveTo>
                    <a:pt x="4836846" y="25908"/>
                  </a:moveTo>
                  <a:lnTo>
                    <a:pt x="4792980" y="25908"/>
                  </a:lnTo>
                  <a:lnTo>
                    <a:pt x="4792980" y="51815"/>
                  </a:lnTo>
                  <a:lnTo>
                    <a:pt x="4836846" y="51815"/>
                  </a:lnTo>
                  <a:lnTo>
                    <a:pt x="4839462" y="38862"/>
                  </a:lnTo>
                  <a:lnTo>
                    <a:pt x="4836846" y="25908"/>
                  </a:lnTo>
                  <a:close/>
                </a:path>
              </a:pathLst>
            </a:custGeom>
            <a:solidFill>
              <a:srgbClr val="3C3C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69592" y="1679448"/>
              <a:ext cx="843546" cy="723138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3663188" y="1896618"/>
            <a:ext cx="333121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5" dirty="0">
                <a:latin typeface="Microsoft Sans Serif"/>
                <a:cs typeface="Microsoft Sans Serif"/>
              </a:rPr>
              <a:t>швидка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і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проста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реєстрація;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68423" y="1852040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141220" y="2517635"/>
            <a:ext cx="5217160" cy="723265"/>
            <a:chOff x="2141220" y="2517635"/>
            <a:chExt cx="5217160" cy="723265"/>
          </a:xfrm>
        </p:grpSpPr>
        <p:sp>
          <p:nvSpPr>
            <p:cNvPr id="12" name="object 12"/>
            <p:cNvSpPr/>
            <p:nvPr/>
          </p:nvSpPr>
          <p:spPr>
            <a:xfrm>
              <a:off x="2518410" y="3159251"/>
              <a:ext cx="4839970" cy="78105"/>
            </a:xfrm>
            <a:custGeom>
              <a:avLst/>
              <a:gdLst/>
              <a:ahLst/>
              <a:cxnLst/>
              <a:rect l="l" t="t" r="r" b="b"/>
              <a:pathLst>
                <a:path w="4839970" h="78105">
                  <a:moveTo>
                    <a:pt x="25907" y="25908"/>
                  </a:moveTo>
                  <a:lnTo>
                    <a:pt x="0" y="25908"/>
                  </a:lnTo>
                  <a:lnTo>
                    <a:pt x="0" y="51815"/>
                  </a:lnTo>
                  <a:lnTo>
                    <a:pt x="25907" y="51815"/>
                  </a:lnTo>
                  <a:lnTo>
                    <a:pt x="25907" y="25908"/>
                  </a:lnTo>
                  <a:close/>
                </a:path>
                <a:path w="4839970" h="78105">
                  <a:moveTo>
                    <a:pt x="77723" y="25908"/>
                  </a:moveTo>
                  <a:lnTo>
                    <a:pt x="51815" y="25908"/>
                  </a:lnTo>
                  <a:lnTo>
                    <a:pt x="51815" y="51815"/>
                  </a:lnTo>
                  <a:lnTo>
                    <a:pt x="77723" y="51815"/>
                  </a:lnTo>
                  <a:lnTo>
                    <a:pt x="77723" y="25908"/>
                  </a:lnTo>
                  <a:close/>
                </a:path>
                <a:path w="4839970" h="78105">
                  <a:moveTo>
                    <a:pt x="129539" y="25908"/>
                  </a:moveTo>
                  <a:lnTo>
                    <a:pt x="103631" y="25908"/>
                  </a:lnTo>
                  <a:lnTo>
                    <a:pt x="103631" y="51815"/>
                  </a:lnTo>
                  <a:lnTo>
                    <a:pt x="129539" y="51815"/>
                  </a:lnTo>
                  <a:lnTo>
                    <a:pt x="129539" y="25908"/>
                  </a:lnTo>
                  <a:close/>
                </a:path>
                <a:path w="4839970" h="78105">
                  <a:moveTo>
                    <a:pt x="181356" y="25908"/>
                  </a:moveTo>
                  <a:lnTo>
                    <a:pt x="155447" y="25908"/>
                  </a:lnTo>
                  <a:lnTo>
                    <a:pt x="155447" y="51815"/>
                  </a:lnTo>
                  <a:lnTo>
                    <a:pt x="181356" y="51815"/>
                  </a:lnTo>
                  <a:lnTo>
                    <a:pt x="181356" y="25908"/>
                  </a:lnTo>
                  <a:close/>
                </a:path>
                <a:path w="4839970" h="78105">
                  <a:moveTo>
                    <a:pt x="233171" y="25908"/>
                  </a:moveTo>
                  <a:lnTo>
                    <a:pt x="207263" y="25908"/>
                  </a:lnTo>
                  <a:lnTo>
                    <a:pt x="207263" y="51815"/>
                  </a:lnTo>
                  <a:lnTo>
                    <a:pt x="233171" y="51815"/>
                  </a:lnTo>
                  <a:lnTo>
                    <a:pt x="233171" y="25908"/>
                  </a:lnTo>
                  <a:close/>
                </a:path>
                <a:path w="4839970" h="78105">
                  <a:moveTo>
                    <a:pt x="284988" y="25908"/>
                  </a:moveTo>
                  <a:lnTo>
                    <a:pt x="259079" y="25908"/>
                  </a:lnTo>
                  <a:lnTo>
                    <a:pt x="259079" y="51815"/>
                  </a:lnTo>
                  <a:lnTo>
                    <a:pt x="284988" y="51815"/>
                  </a:lnTo>
                  <a:lnTo>
                    <a:pt x="284988" y="25908"/>
                  </a:lnTo>
                  <a:close/>
                </a:path>
                <a:path w="4839970" h="78105">
                  <a:moveTo>
                    <a:pt x="336803" y="25908"/>
                  </a:moveTo>
                  <a:lnTo>
                    <a:pt x="310895" y="25908"/>
                  </a:lnTo>
                  <a:lnTo>
                    <a:pt x="310895" y="51815"/>
                  </a:lnTo>
                  <a:lnTo>
                    <a:pt x="336803" y="51815"/>
                  </a:lnTo>
                  <a:lnTo>
                    <a:pt x="336803" y="25908"/>
                  </a:lnTo>
                  <a:close/>
                </a:path>
                <a:path w="4839970" h="78105">
                  <a:moveTo>
                    <a:pt x="388619" y="25908"/>
                  </a:moveTo>
                  <a:lnTo>
                    <a:pt x="362712" y="25908"/>
                  </a:lnTo>
                  <a:lnTo>
                    <a:pt x="362712" y="51815"/>
                  </a:lnTo>
                  <a:lnTo>
                    <a:pt x="388619" y="51815"/>
                  </a:lnTo>
                  <a:lnTo>
                    <a:pt x="388619" y="25908"/>
                  </a:lnTo>
                  <a:close/>
                </a:path>
                <a:path w="4839970" h="78105">
                  <a:moveTo>
                    <a:pt x="440435" y="25908"/>
                  </a:moveTo>
                  <a:lnTo>
                    <a:pt x="414527" y="25908"/>
                  </a:lnTo>
                  <a:lnTo>
                    <a:pt x="414527" y="51815"/>
                  </a:lnTo>
                  <a:lnTo>
                    <a:pt x="440435" y="51815"/>
                  </a:lnTo>
                  <a:lnTo>
                    <a:pt x="440435" y="25908"/>
                  </a:lnTo>
                  <a:close/>
                </a:path>
                <a:path w="4839970" h="78105">
                  <a:moveTo>
                    <a:pt x="492251" y="25908"/>
                  </a:moveTo>
                  <a:lnTo>
                    <a:pt x="466344" y="25908"/>
                  </a:lnTo>
                  <a:lnTo>
                    <a:pt x="466344" y="51815"/>
                  </a:lnTo>
                  <a:lnTo>
                    <a:pt x="492251" y="51815"/>
                  </a:lnTo>
                  <a:lnTo>
                    <a:pt x="492251" y="25908"/>
                  </a:lnTo>
                  <a:close/>
                </a:path>
                <a:path w="4839970" h="78105">
                  <a:moveTo>
                    <a:pt x="544067" y="25908"/>
                  </a:moveTo>
                  <a:lnTo>
                    <a:pt x="518159" y="25908"/>
                  </a:lnTo>
                  <a:lnTo>
                    <a:pt x="518159" y="51815"/>
                  </a:lnTo>
                  <a:lnTo>
                    <a:pt x="544067" y="51815"/>
                  </a:lnTo>
                  <a:lnTo>
                    <a:pt x="544067" y="25908"/>
                  </a:lnTo>
                  <a:close/>
                </a:path>
                <a:path w="4839970" h="78105">
                  <a:moveTo>
                    <a:pt x="595883" y="25908"/>
                  </a:moveTo>
                  <a:lnTo>
                    <a:pt x="569976" y="25908"/>
                  </a:lnTo>
                  <a:lnTo>
                    <a:pt x="569976" y="51815"/>
                  </a:lnTo>
                  <a:lnTo>
                    <a:pt x="595883" y="51815"/>
                  </a:lnTo>
                  <a:lnTo>
                    <a:pt x="595883" y="25908"/>
                  </a:lnTo>
                  <a:close/>
                </a:path>
                <a:path w="4839970" h="78105">
                  <a:moveTo>
                    <a:pt x="647700" y="25908"/>
                  </a:moveTo>
                  <a:lnTo>
                    <a:pt x="621791" y="25908"/>
                  </a:lnTo>
                  <a:lnTo>
                    <a:pt x="621791" y="51815"/>
                  </a:lnTo>
                  <a:lnTo>
                    <a:pt x="647700" y="51815"/>
                  </a:lnTo>
                  <a:lnTo>
                    <a:pt x="647700" y="25908"/>
                  </a:lnTo>
                  <a:close/>
                </a:path>
                <a:path w="4839970" h="78105">
                  <a:moveTo>
                    <a:pt x="699515" y="25908"/>
                  </a:moveTo>
                  <a:lnTo>
                    <a:pt x="673607" y="25908"/>
                  </a:lnTo>
                  <a:lnTo>
                    <a:pt x="673607" y="51815"/>
                  </a:lnTo>
                  <a:lnTo>
                    <a:pt x="699515" y="51815"/>
                  </a:lnTo>
                  <a:lnTo>
                    <a:pt x="699515" y="25908"/>
                  </a:lnTo>
                  <a:close/>
                </a:path>
                <a:path w="4839970" h="78105">
                  <a:moveTo>
                    <a:pt x="751331" y="25908"/>
                  </a:moveTo>
                  <a:lnTo>
                    <a:pt x="725423" y="25908"/>
                  </a:lnTo>
                  <a:lnTo>
                    <a:pt x="725423" y="51815"/>
                  </a:lnTo>
                  <a:lnTo>
                    <a:pt x="751331" y="51815"/>
                  </a:lnTo>
                  <a:lnTo>
                    <a:pt x="751331" y="25908"/>
                  </a:lnTo>
                  <a:close/>
                </a:path>
                <a:path w="4839970" h="78105">
                  <a:moveTo>
                    <a:pt x="803148" y="25908"/>
                  </a:moveTo>
                  <a:lnTo>
                    <a:pt x="777239" y="25908"/>
                  </a:lnTo>
                  <a:lnTo>
                    <a:pt x="777239" y="51815"/>
                  </a:lnTo>
                  <a:lnTo>
                    <a:pt x="803148" y="51815"/>
                  </a:lnTo>
                  <a:lnTo>
                    <a:pt x="803148" y="25908"/>
                  </a:lnTo>
                  <a:close/>
                </a:path>
                <a:path w="4839970" h="78105">
                  <a:moveTo>
                    <a:pt x="854963" y="25908"/>
                  </a:moveTo>
                  <a:lnTo>
                    <a:pt x="829055" y="25908"/>
                  </a:lnTo>
                  <a:lnTo>
                    <a:pt x="829055" y="51815"/>
                  </a:lnTo>
                  <a:lnTo>
                    <a:pt x="854963" y="51815"/>
                  </a:lnTo>
                  <a:lnTo>
                    <a:pt x="854963" y="25908"/>
                  </a:lnTo>
                  <a:close/>
                </a:path>
                <a:path w="4839970" h="78105">
                  <a:moveTo>
                    <a:pt x="906779" y="25908"/>
                  </a:moveTo>
                  <a:lnTo>
                    <a:pt x="880872" y="25908"/>
                  </a:lnTo>
                  <a:lnTo>
                    <a:pt x="880872" y="51815"/>
                  </a:lnTo>
                  <a:lnTo>
                    <a:pt x="906779" y="51815"/>
                  </a:lnTo>
                  <a:lnTo>
                    <a:pt x="906779" y="25908"/>
                  </a:lnTo>
                  <a:close/>
                </a:path>
                <a:path w="4839970" h="78105">
                  <a:moveTo>
                    <a:pt x="958595" y="25908"/>
                  </a:moveTo>
                  <a:lnTo>
                    <a:pt x="932688" y="25908"/>
                  </a:lnTo>
                  <a:lnTo>
                    <a:pt x="932688" y="51815"/>
                  </a:lnTo>
                  <a:lnTo>
                    <a:pt x="958595" y="51815"/>
                  </a:lnTo>
                  <a:lnTo>
                    <a:pt x="958595" y="25908"/>
                  </a:lnTo>
                  <a:close/>
                </a:path>
                <a:path w="4839970" h="78105">
                  <a:moveTo>
                    <a:pt x="1010412" y="25908"/>
                  </a:moveTo>
                  <a:lnTo>
                    <a:pt x="984503" y="25908"/>
                  </a:lnTo>
                  <a:lnTo>
                    <a:pt x="984503" y="51815"/>
                  </a:lnTo>
                  <a:lnTo>
                    <a:pt x="1010412" y="51815"/>
                  </a:lnTo>
                  <a:lnTo>
                    <a:pt x="1010412" y="25908"/>
                  </a:lnTo>
                  <a:close/>
                </a:path>
                <a:path w="4839970" h="78105">
                  <a:moveTo>
                    <a:pt x="1062227" y="25908"/>
                  </a:moveTo>
                  <a:lnTo>
                    <a:pt x="1036319" y="25908"/>
                  </a:lnTo>
                  <a:lnTo>
                    <a:pt x="1036319" y="51815"/>
                  </a:lnTo>
                  <a:lnTo>
                    <a:pt x="1062227" y="51815"/>
                  </a:lnTo>
                  <a:lnTo>
                    <a:pt x="1062227" y="25908"/>
                  </a:lnTo>
                  <a:close/>
                </a:path>
                <a:path w="4839970" h="78105">
                  <a:moveTo>
                    <a:pt x="1114043" y="25908"/>
                  </a:moveTo>
                  <a:lnTo>
                    <a:pt x="1088136" y="25908"/>
                  </a:lnTo>
                  <a:lnTo>
                    <a:pt x="1088136" y="51815"/>
                  </a:lnTo>
                  <a:lnTo>
                    <a:pt x="1114043" y="51815"/>
                  </a:lnTo>
                  <a:lnTo>
                    <a:pt x="1114043" y="25908"/>
                  </a:lnTo>
                  <a:close/>
                </a:path>
                <a:path w="4839970" h="78105">
                  <a:moveTo>
                    <a:pt x="1165860" y="25908"/>
                  </a:moveTo>
                  <a:lnTo>
                    <a:pt x="1139952" y="25908"/>
                  </a:lnTo>
                  <a:lnTo>
                    <a:pt x="1139952" y="51815"/>
                  </a:lnTo>
                  <a:lnTo>
                    <a:pt x="1165860" y="51815"/>
                  </a:lnTo>
                  <a:lnTo>
                    <a:pt x="1165860" y="25908"/>
                  </a:lnTo>
                  <a:close/>
                </a:path>
                <a:path w="4839970" h="78105">
                  <a:moveTo>
                    <a:pt x="1217676" y="25908"/>
                  </a:moveTo>
                  <a:lnTo>
                    <a:pt x="1191767" y="25908"/>
                  </a:lnTo>
                  <a:lnTo>
                    <a:pt x="1191767" y="51815"/>
                  </a:lnTo>
                  <a:lnTo>
                    <a:pt x="1217676" y="51815"/>
                  </a:lnTo>
                  <a:lnTo>
                    <a:pt x="1217676" y="25908"/>
                  </a:lnTo>
                  <a:close/>
                </a:path>
                <a:path w="4839970" h="78105">
                  <a:moveTo>
                    <a:pt x="1269491" y="25908"/>
                  </a:moveTo>
                  <a:lnTo>
                    <a:pt x="1243584" y="25908"/>
                  </a:lnTo>
                  <a:lnTo>
                    <a:pt x="1243584" y="51815"/>
                  </a:lnTo>
                  <a:lnTo>
                    <a:pt x="1269491" y="51815"/>
                  </a:lnTo>
                  <a:lnTo>
                    <a:pt x="1269491" y="25908"/>
                  </a:lnTo>
                  <a:close/>
                </a:path>
                <a:path w="4839970" h="78105">
                  <a:moveTo>
                    <a:pt x="1321307" y="25908"/>
                  </a:moveTo>
                  <a:lnTo>
                    <a:pt x="1295400" y="25908"/>
                  </a:lnTo>
                  <a:lnTo>
                    <a:pt x="1295400" y="51815"/>
                  </a:lnTo>
                  <a:lnTo>
                    <a:pt x="1321307" y="51815"/>
                  </a:lnTo>
                  <a:lnTo>
                    <a:pt x="1321307" y="25908"/>
                  </a:lnTo>
                  <a:close/>
                </a:path>
                <a:path w="4839970" h="78105">
                  <a:moveTo>
                    <a:pt x="1373124" y="25908"/>
                  </a:moveTo>
                  <a:lnTo>
                    <a:pt x="1347215" y="25908"/>
                  </a:lnTo>
                  <a:lnTo>
                    <a:pt x="1347215" y="51815"/>
                  </a:lnTo>
                  <a:lnTo>
                    <a:pt x="1373124" y="51815"/>
                  </a:lnTo>
                  <a:lnTo>
                    <a:pt x="1373124" y="25908"/>
                  </a:lnTo>
                  <a:close/>
                </a:path>
                <a:path w="4839970" h="78105">
                  <a:moveTo>
                    <a:pt x="1424939" y="25908"/>
                  </a:moveTo>
                  <a:lnTo>
                    <a:pt x="1399031" y="25908"/>
                  </a:lnTo>
                  <a:lnTo>
                    <a:pt x="1399031" y="51815"/>
                  </a:lnTo>
                  <a:lnTo>
                    <a:pt x="1424939" y="51815"/>
                  </a:lnTo>
                  <a:lnTo>
                    <a:pt x="1424939" y="25908"/>
                  </a:lnTo>
                  <a:close/>
                </a:path>
                <a:path w="4839970" h="78105">
                  <a:moveTo>
                    <a:pt x="1476755" y="25908"/>
                  </a:moveTo>
                  <a:lnTo>
                    <a:pt x="1450848" y="25908"/>
                  </a:lnTo>
                  <a:lnTo>
                    <a:pt x="1450848" y="51815"/>
                  </a:lnTo>
                  <a:lnTo>
                    <a:pt x="1476755" y="51815"/>
                  </a:lnTo>
                  <a:lnTo>
                    <a:pt x="1476755" y="25908"/>
                  </a:lnTo>
                  <a:close/>
                </a:path>
                <a:path w="4839970" h="78105">
                  <a:moveTo>
                    <a:pt x="1528572" y="25908"/>
                  </a:moveTo>
                  <a:lnTo>
                    <a:pt x="1502664" y="25908"/>
                  </a:lnTo>
                  <a:lnTo>
                    <a:pt x="1502664" y="51815"/>
                  </a:lnTo>
                  <a:lnTo>
                    <a:pt x="1528572" y="51815"/>
                  </a:lnTo>
                  <a:lnTo>
                    <a:pt x="1528572" y="25908"/>
                  </a:lnTo>
                  <a:close/>
                </a:path>
                <a:path w="4839970" h="78105">
                  <a:moveTo>
                    <a:pt x="1580388" y="25908"/>
                  </a:moveTo>
                  <a:lnTo>
                    <a:pt x="1554479" y="25908"/>
                  </a:lnTo>
                  <a:lnTo>
                    <a:pt x="1554479" y="51815"/>
                  </a:lnTo>
                  <a:lnTo>
                    <a:pt x="1580388" y="51815"/>
                  </a:lnTo>
                  <a:lnTo>
                    <a:pt x="1580388" y="25908"/>
                  </a:lnTo>
                  <a:close/>
                </a:path>
                <a:path w="4839970" h="78105">
                  <a:moveTo>
                    <a:pt x="1632203" y="25908"/>
                  </a:moveTo>
                  <a:lnTo>
                    <a:pt x="1606295" y="25908"/>
                  </a:lnTo>
                  <a:lnTo>
                    <a:pt x="1606295" y="51815"/>
                  </a:lnTo>
                  <a:lnTo>
                    <a:pt x="1632203" y="51815"/>
                  </a:lnTo>
                  <a:lnTo>
                    <a:pt x="1632203" y="25908"/>
                  </a:lnTo>
                  <a:close/>
                </a:path>
                <a:path w="4839970" h="78105">
                  <a:moveTo>
                    <a:pt x="1684019" y="25908"/>
                  </a:moveTo>
                  <a:lnTo>
                    <a:pt x="1658112" y="25908"/>
                  </a:lnTo>
                  <a:lnTo>
                    <a:pt x="1658112" y="51815"/>
                  </a:lnTo>
                  <a:lnTo>
                    <a:pt x="1684019" y="51815"/>
                  </a:lnTo>
                  <a:lnTo>
                    <a:pt x="1684019" y="25908"/>
                  </a:lnTo>
                  <a:close/>
                </a:path>
                <a:path w="4839970" h="78105">
                  <a:moveTo>
                    <a:pt x="1735836" y="25908"/>
                  </a:moveTo>
                  <a:lnTo>
                    <a:pt x="1709927" y="25908"/>
                  </a:lnTo>
                  <a:lnTo>
                    <a:pt x="1709927" y="51815"/>
                  </a:lnTo>
                  <a:lnTo>
                    <a:pt x="1735836" y="51815"/>
                  </a:lnTo>
                  <a:lnTo>
                    <a:pt x="1735836" y="25908"/>
                  </a:lnTo>
                  <a:close/>
                </a:path>
                <a:path w="4839970" h="78105">
                  <a:moveTo>
                    <a:pt x="1787652" y="25908"/>
                  </a:moveTo>
                  <a:lnTo>
                    <a:pt x="1761743" y="25908"/>
                  </a:lnTo>
                  <a:lnTo>
                    <a:pt x="1761743" y="51815"/>
                  </a:lnTo>
                  <a:lnTo>
                    <a:pt x="1787652" y="51815"/>
                  </a:lnTo>
                  <a:lnTo>
                    <a:pt x="1787652" y="25908"/>
                  </a:lnTo>
                  <a:close/>
                </a:path>
                <a:path w="4839970" h="78105">
                  <a:moveTo>
                    <a:pt x="1839467" y="25908"/>
                  </a:moveTo>
                  <a:lnTo>
                    <a:pt x="1813560" y="25908"/>
                  </a:lnTo>
                  <a:lnTo>
                    <a:pt x="1813560" y="51815"/>
                  </a:lnTo>
                  <a:lnTo>
                    <a:pt x="1839467" y="51815"/>
                  </a:lnTo>
                  <a:lnTo>
                    <a:pt x="1839467" y="25908"/>
                  </a:lnTo>
                  <a:close/>
                </a:path>
                <a:path w="4839970" h="78105">
                  <a:moveTo>
                    <a:pt x="1891284" y="25908"/>
                  </a:moveTo>
                  <a:lnTo>
                    <a:pt x="1865376" y="25908"/>
                  </a:lnTo>
                  <a:lnTo>
                    <a:pt x="1865376" y="51815"/>
                  </a:lnTo>
                  <a:lnTo>
                    <a:pt x="1891284" y="51815"/>
                  </a:lnTo>
                  <a:lnTo>
                    <a:pt x="1891284" y="25908"/>
                  </a:lnTo>
                  <a:close/>
                </a:path>
                <a:path w="4839970" h="78105">
                  <a:moveTo>
                    <a:pt x="1943100" y="25908"/>
                  </a:moveTo>
                  <a:lnTo>
                    <a:pt x="1917191" y="25908"/>
                  </a:lnTo>
                  <a:lnTo>
                    <a:pt x="1917191" y="51815"/>
                  </a:lnTo>
                  <a:lnTo>
                    <a:pt x="1943100" y="51815"/>
                  </a:lnTo>
                  <a:lnTo>
                    <a:pt x="1943100" y="25908"/>
                  </a:lnTo>
                  <a:close/>
                </a:path>
                <a:path w="4839970" h="78105">
                  <a:moveTo>
                    <a:pt x="1994915" y="25908"/>
                  </a:moveTo>
                  <a:lnTo>
                    <a:pt x="1969007" y="25908"/>
                  </a:lnTo>
                  <a:lnTo>
                    <a:pt x="1969007" y="51815"/>
                  </a:lnTo>
                  <a:lnTo>
                    <a:pt x="1994915" y="51815"/>
                  </a:lnTo>
                  <a:lnTo>
                    <a:pt x="1994915" y="25908"/>
                  </a:lnTo>
                  <a:close/>
                </a:path>
                <a:path w="4839970" h="78105">
                  <a:moveTo>
                    <a:pt x="2046731" y="25908"/>
                  </a:moveTo>
                  <a:lnTo>
                    <a:pt x="2020824" y="25908"/>
                  </a:lnTo>
                  <a:lnTo>
                    <a:pt x="2020824" y="51815"/>
                  </a:lnTo>
                  <a:lnTo>
                    <a:pt x="2046731" y="51815"/>
                  </a:lnTo>
                  <a:lnTo>
                    <a:pt x="2046731" y="25908"/>
                  </a:lnTo>
                  <a:close/>
                </a:path>
                <a:path w="4839970" h="78105">
                  <a:moveTo>
                    <a:pt x="2098548" y="25908"/>
                  </a:moveTo>
                  <a:lnTo>
                    <a:pt x="2072639" y="25908"/>
                  </a:lnTo>
                  <a:lnTo>
                    <a:pt x="2072639" y="51815"/>
                  </a:lnTo>
                  <a:lnTo>
                    <a:pt x="2098548" y="51815"/>
                  </a:lnTo>
                  <a:lnTo>
                    <a:pt x="2098548" y="25908"/>
                  </a:lnTo>
                  <a:close/>
                </a:path>
                <a:path w="4839970" h="78105">
                  <a:moveTo>
                    <a:pt x="2150364" y="25908"/>
                  </a:moveTo>
                  <a:lnTo>
                    <a:pt x="2124455" y="25908"/>
                  </a:lnTo>
                  <a:lnTo>
                    <a:pt x="2124455" y="51815"/>
                  </a:lnTo>
                  <a:lnTo>
                    <a:pt x="2150364" y="51815"/>
                  </a:lnTo>
                  <a:lnTo>
                    <a:pt x="2150364" y="25908"/>
                  </a:lnTo>
                  <a:close/>
                </a:path>
                <a:path w="4839970" h="78105">
                  <a:moveTo>
                    <a:pt x="2202179" y="25908"/>
                  </a:moveTo>
                  <a:lnTo>
                    <a:pt x="2176272" y="25908"/>
                  </a:lnTo>
                  <a:lnTo>
                    <a:pt x="2176272" y="51815"/>
                  </a:lnTo>
                  <a:lnTo>
                    <a:pt x="2202179" y="51815"/>
                  </a:lnTo>
                  <a:lnTo>
                    <a:pt x="2202179" y="25908"/>
                  </a:lnTo>
                  <a:close/>
                </a:path>
                <a:path w="4839970" h="78105">
                  <a:moveTo>
                    <a:pt x="2253995" y="25908"/>
                  </a:moveTo>
                  <a:lnTo>
                    <a:pt x="2228088" y="25908"/>
                  </a:lnTo>
                  <a:lnTo>
                    <a:pt x="2228088" y="51815"/>
                  </a:lnTo>
                  <a:lnTo>
                    <a:pt x="2253995" y="51815"/>
                  </a:lnTo>
                  <a:lnTo>
                    <a:pt x="2253995" y="25908"/>
                  </a:lnTo>
                  <a:close/>
                </a:path>
                <a:path w="4839970" h="78105">
                  <a:moveTo>
                    <a:pt x="2305812" y="25908"/>
                  </a:moveTo>
                  <a:lnTo>
                    <a:pt x="2279904" y="25908"/>
                  </a:lnTo>
                  <a:lnTo>
                    <a:pt x="2279904" y="51815"/>
                  </a:lnTo>
                  <a:lnTo>
                    <a:pt x="2305812" y="51815"/>
                  </a:lnTo>
                  <a:lnTo>
                    <a:pt x="2305812" y="25908"/>
                  </a:lnTo>
                  <a:close/>
                </a:path>
                <a:path w="4839970" h="78105">
                  <a:moveTo>
                    <a:pt x="2357628" y="25908"/>
                  </a:moveTo>
                  <a:lnTo>
                    <a:pt x="2331719" y="25908"/>
                  </a:lnTo>
                  <a:lnTo>
                    <a:pt x="2331719" y="51815"/>
                  </a:lnTo>
                  <a:lnTo>
                    <a:pt x="2357628" y="51815"/>
                  </a:lnTo>
                  <a:lnTo>
                    <a:pt x="2357628" y="25908"/>
                  </a:lnTo>
                  <a:close/>
                </a:path>
                <a:path w="4839970" h="78105">
                  <a:moveTo>
                    <a:pt x="2409443" y="25908"/>
                  </a:moveTo>
                  <a:lnTo>
                    <a:pt x="2383536" y="25908"/>
                  </a:lnTo>
                  <a:lnTo>
                    <a:pt x="2383536" y="51815"/>
                  </a:lnTo>
                  <a:lnTo>
                    <a:pt x="2409443" y="51815"/>
                  </a:lnTo>
                  <a:lnTo>
                    <a:pt x="2409443" y="25908"/>
                  </a:lnTo>
                  <a:close/>
                </a:path>
                <a:path w="4839970" h="78105">
                  <a:moveTo>
                    <a:pt x="2461260" y="25908"/>
                  </a:moveTo>
                  <a:lnTo>
                    <a:pt x="2435352" y="25908"/>
                  </a:lnTo>
                  <a:lnTo>
                    <a:pt x="2435352" y="51815"/>
                  </a:lnTo>
                  <a:lnTo>
                    <a:pt x="2461260" y="51815"/>
                  </a:lnTo>
                  <a:lnTo>
                    <a:pt x="2461260" y="25908"/>
                  </a:lnTo>
                  <a:close/>
                </a:path>
                <a:path w="4839970" h="78105">
                  <a:moveTo>
                    <a:pt x="2513076" y="25908"/>
                  </a:moveTo>
                  <a:lnTo>
                    <a:pt x="2487167" y="25908"/>
                  </a:lnTo>
                  <a:lnTo>
                    <a:pt x="2487167" y="51815"/>
                  </a:lnTo>
                  <a:lnTo>
                    <a:pt x="2513076" y="51815"/>
                  </a:lnTo>
                  <a:lnTo>
                    <a:pt x="2513076" y="25908"/>
                  </a:lnTo>
                  <a:close/>
                </a:path>
                <a:path w="4839970" h="78105">
                  <a:moveTo>
                    <a:pt x="2564891" y="25908"/>
                  </a:moveTo>
                  <a:lnTo>
                    <a:pt x="2538984" y="25908"/>
                  </a:lnTo>
                  <a:lnTo>
                    <a:pt x="2538984" y="51815"/>
                  </a:lnTo>
                  <a:lnTo>
                    <a:pt x="2564891" y="51815"/>
                  </a:lnTo>
                  <a:lnTo>
                    <a:pt x="2564891" y="25908"/>
                  </a:lnTo>
                  <a:close/>
                </a:path>
                <a:path w="4839970" h="78105">
                  <a:moveTo>
                    <a:pt x="2616707" y="25908"/>
                  </a:moveTo>
                  <a:lnTo>
                    <a:pt x="2590800" y="25908"/>
                  </a:lnTo>
                  <a:lnTo>
                    <a:pt x="2590800" y="51815"/>
                  </a:lnTo>
                  <a:lnTo>
                    <a:pt x="2616707" y="51815"/>
                  </a:lnTo>
                  <a:lnTo>
                    <a:pt x="2616707" y="25908"/>
                  </a:lnTo>
                  <a:close/>
                </a:path>
                <a:path w="4839970" h="78105">
                  <a:moveTo>
                    <a:pt x="2668524" y="25908"/>
                  </a:moveTo>
                  <a:lnTo>
                    <a:pt x="2642616" y="25908"/>
                  </a:lnTo>
                  <a:lnTo>
                    <a:pt x="2642616" y="51815"/>
                  </a:lnTo>
                  <a:lnTo>
                    <a:pt x="2668524" y="51815"/>
                  </a:lnTo>
                  <a:lnTo>
                    <a:pt x="2668524" y="25908"/>
                  </a:lnTo>
                  <a:close/>
                </a:path>
                <a:path w="4839970" h="78105">
                  <a:moveTo>
                    <a:pt x="2720340" y="25908"/>
                  </a:moveTo>
                  <a:lnTo>
                    <a:pt x="2694431" y="25908"/>
                  </a:lnTo>
                  <a:lnTo>
                    <a:pt x="2694431" y="51815"/>
                  </a:lnTo>
                  <a:lnTo>
                    <a:pt x="2720340" y="51815"/>
                  </a:lnTo>
                  <a:lnTo>
                    <a:pt x="2720340" y="25908"/>
                  </a:lnTo>
                  <a:close/>
                </a:path>
                <a:path w="4839970" h="78105">
                  <a:moveTo>
                    <a:pt x="2772155" y="25908"/>
                  </a:moveTo>
                  <a:lnTo>
                    <a:pt x="2746248" y="25908"/>
                  </a:lnTo>
                  <a:lnTo>
                    <a:pt x="2746248" y="51815"/>
                  </a:lnTo>
                  <a:lnTo>
                    <a:pt x="2772155" y="51815"/>
                  </a:lnTo>
                  <a:lnTo>
                    <a:pt x="2772155" y="25908"/>
                  </a:lnTo>
                  <a:close/>
                </a:path>
                <a:path w="4839970" h="78105">
                  <a:moveTo>
                    <a:pt x="2823972" y="25908"/>
                  </a:moveTo>
                  <a:lnTo>
                    <a:pt x="2798064" y="25908"/>
                  </a:lnTo>
                  <a:lnTo>
                    <a:pt x="2798064" y="51815"/>
                  </a:lnTo>
                  <a:lnTo>
                    <a:pt x="2823972" y="51815"/>
                  </a:lnTo>
                  <a:lnTo>
                    <a:pt x="2823972" y="25908"/>
                  </a:lnTo>
                  <a:close/>
                </a:path>
                <a:path w="4839970" h="78105">
                  <a:moveTo>
                    <a:pt x="2875788" y="25908"/>
                  </a:moveTo>
                  <a:lnTo>
                    <a:pt x="2849879" y="25908"/>
                  </a:lnTo>
                  <a:lnTo>
                    <a:pt x="2849879" y="51815"/>
                  </a:lnTo>
                  <a:lnTo>
                    <a:pt x="2875788" y="51815"/>
                  </a:lnTo>
                  <a:lnTo>
                    <a:pt x="2875788" y="25908"/>
                  </a:lnTo>
                  <a:close/>
                </a:path>
                <a:path w="4839970" h="78105">
                  <a:moveTo>
                    <a:pt x="2927604" y="25908"/>
                  </a:moveTo>
                  <a:lnTo>
                    <a:pt x="2901695" y="25908"/>
                  </a:lnTo>
                  <a:lnTo>
                    <a:pt x="2901695" y="51815"/>
                  </a:lnTo>
                  <a:lnTo>
                    <a:pt x="2927604" y="51815"/>
                  </a:lnTo>
                  <a:lnTo>
                    <a:pt x="2927604" y="25908"/>
                  </a:lnTo>
                  <a:close/>
                </a:path>
                <a:path w="4839970" h="78105">
                  <a:moveTo>
                    <a:pt x="2979419" y="25908"/>
                  </a:moveTo>
                  <a:lnTo>
                    <a:pt x="2953512" y="25908"/>
                  </a:lnTo>
                  <a:lnTo>
                    <a:pt x="2953512" y="51815"/>
                  </a:lnTo>
                  <a:lnTo>
                    <a:pt x="2979419" y="51815"/>
                  </a:lnTo>
                  <a:lnTo>
                    <a:pt x="2979419" y="25908"/>
                  </a:lnTo>
                  <a:close/>
                </a:path>
                <a:path w="4839970" h="78105">
                  <a:moveTo>
                    <a:pt x="3031236" y="25908"/>
                  </a:moveTo>
                  <a:lnTo>
                    <a:pt x="3005328" y="25908"/>
                  </a:lnTo>
                  <a:lnTo>
                    <a:pt x="3005328" y="51815"/>
                  </a:lnTo>
                  <a:lnTo>
                    <a:pt x="3031236" y="51815"/>
                  </a:lnTo>
                  <a:lnTo>
                    <a:pt x="3031236" y="25908"/>
                  </a:lnTo>
                  <a:close/>
                </a:path>
                <a:path w="4839970" h="78105">
                  <a:moveTo>
                    <a:pt x="3083052" y="25908"/>
                  </a:moveTo>
                  <a:lnTo>
                    <a:pt x="3057143" y="25908"/>
                  </a:lnTo>
                  <a:lnTo>
                    <a:pt x="3057143" y="51815"/>
                  </a:lnTo>
                  <a:lnTo>
                    <a:pt x="3083052" y="51815"/>
                  </a:lnTo>
                  <a:lnTo>
                    <a:pt x="3083052" y="25908"/>
                  </a:lnTo>
                  <a:close/>
                </a:path>
                <a:path w="4839970" h="78105">
                  <a:moveTo>
                    <a:pt x="3134867" y="25908"/>
                  </a:moveTo>
                  <a:lnTo>
                    <a:pt x="3108960" y="25908"/>
                  </a:lnTo>
                  <a:lnTo>
                    <a:pt x="3108960" y="51815"/>
                  </a:lnTo>
                  <a:lnTo>
                    <a:pt x="3134867" y="51815"/>
                  </a:lnTo>
                  <a:lnTo>
                    <a:pt x="3134867" y="25908"/>
                  </a:lnTo>
                  <a:close/>
                </a:path>
                <a:path w="4839970" h="78105">
                  <a:moveTo>
                    <a:pt x="3186684" y="25908"/>
                  </a:moveTo>
                  <a:lnTo>
                    <a:pt x="3160776" y="25908"/>
                  </a:lnTo>
                  <a:lnTo>
                    <a:pt x="3160776" y="51815"/>
                  </a:lnTo>
                  <a:lnTo>
                    <a:pt x="3186684" y="51815"/>
                  </a:lnTo>
                  <a:lnTo>
                    <a:pt x="3186684" y="25908"/>
                  </a:lnTo>
                  <a:close/>
                </a:path>
                <a:path w="4839970" h="78105">
                  <a:moveTo>
                    <a:pt x="3238500" y="25908"/>
                  </a:moveTo>
                  <a:lnTo>
                    <a:pt x="3212591" y="25908"/>
                  </a:lnTo>
                  <a:lnTo>
                    <a:pt x="3212591" y="51815"/>
                  </a:lnTo>
                  <a:lnTo>
                    <a:pt x="3238500" y="51815"/>
                  </a:lnTo>
                  <a:lnTo>
                    <a:pt x="3238500" y="25908"/>
                  </a:lnTo>
                  <a:close/>
                </a:path>
                <a:path w="4839970" h="78105">
                  <a:moveTo>
                    <a:pt x="3290316" y="25908"/>
                  </a:moveTo>
                  <a:lnTo>
                    <a:pt x="3264407" y="25908"/>
                  </a:lnTo>
                  <a:lnTo>
                    <a:pt x="3264407" y="51815"/>
                  </a:lnTo>
                  <a:lnTo>
                    <a:pt x="3290316" y="51815"/>
                  </a:lnTo>
                  <a:lnTo>
                    <a:pt x="3290316" y="25908"/>
                  </a:lnTo>
                  <a:close/>
                </a:path>
                <a:path w="4839970" h="78105">
                  <a:moveTo>
                    <a:pt x="3342131" y="25908"/>
                  </a:moveTo>
                  <a:lnTo>
                    <a:pt x="3316224" y="25908"/>
                  </a:lnTo>
                  <a:lnTo>
                    <a:pt x="3316224" y="51815"/>
                  </a:lnTo>
                  <a:lnTo>
                    <a:pt x="3342131" y="51815"/>
                  </a:lnTo>
                  <a:lnTo>
                    <a:pt x="3342131" y="25908"/>
                  </a:lnTo>
                  <a:close/>
                </a:path>
                <a:path w="4839970" h="78105">
                  <a:moveTo>
                    <a:pt x="3393948" y="25908"/>
                  </a:moveTo>
                  <a:lnTo>
                    <a:pt x="3368040" y="25908"/>
                  </a:lnTo>
                  <a:lnTo>
                    <a:pt x="3368040" y="51815"/>
                  </a:lnTo>
                  <a:lnTo>
                    <a:pt x="3393948" y="51815"/>
                  </a:lnTo>
                  <a:lnTo>
                    <a:pt x="3393948" y="25908"/>
                  </a:lnTo>
                  <a:close/>
                </a:path>
                <a:path w="4839970" h="78105">
                  <a:moveTo>
                    <a:pt x="3445764" y="25908"/>
                  </a:moveTo>
                  <a:lnTo>
                    <a:pt x="3419855" y="25908"/>
                  </a:lnTo>
                  <a:lnTo>
                    <a:pt x="3419855" y="51815"/>
                  </a:lnTo>
                  <a:lnTo>
                    <a:pt x="3445764" y="51815"/>
                  </a:lnTo>
                  <a:lnTo>
                    <a:pt x="3445764" y="25908"/>
                  </a:lnTo>
                  <a:close/>
                </a:path>
                <a:path w="4839970" h="78105">
                  <a:moveTo>
                    <a:pt x="3497579" y="25908"/>
                  </a:moveTo>
                  <a:lnTo>
                    <a:pt x="3471672" y="25908"/>
                  </a:lnTo>
                  <a:lnTo>
                    <a:pt x="3471672" y="51815"/>
                  </a:lnTo>
                  <a:lnTo>
                    <a:pt x="3497579" y="51815"/>
                  </a:lnTo>
                  <a:lnTo>
                    <a:pt x="3497579" y="25908"/>
                  </a:lnTo>
                  <a:close/>
                </a:path>
                <a:path w="4839970" h="78105">
                  <a:moveTo>
                    <a:pt x="3549395" y="25908"/>
                  </a:moveTo>
                  <a:lnTo>
                    <a:pt x="3523488" y="25908"/>
                  </a:lnTo>
                  <a:lnTo>
                    <a:pt x="3523488" y="51815"/>
                  </a:lnTo>
                  <a:lnTo>
                    <a:pt x="3549395" y="51815"/>
                  </a:lnTo>
                  <a:lnTo>
                    <a:pt x="3549395" y="25908"/>
                  </a:lnTo>
                  <a:close/>
                </a:path>
                <a:path w="4839970" h="78105">
                  <a:moveTo>
                    <a:pt x="3601212" y="25908"/>
                  </a:moveTo>
                  <a:lnTo>
                    <a:pt x="3575304" y="25908"/>
                  </a:lnTo>
                  <a:lnTo>
                    <a:pt x="3575304" y="51815"/>
                  </a:lnTo>
                  <a:lnTo>
                    <a:pt x="3601212" y="51815"/>
                  </a:lnTo>
                  <a:lnTo>
                    <a:pt x="3601212" y="25908"/>
                  </a:lnTo>
                  <a:close/>
                </a:path>
                <a:path w="4839970" h="78105">
                  <a:moveTo>
                    <a:pt x="3653028" y="25908"/>
                  </a:moveTo>
                  <a:lnTo>
                    <a:pt x="3627119" y="25908"/>
                  </a:lnTo>
                  <a:lnTo>
                    <a:pt x="3627119" y="51815"/>
                  </a:lnTo>
                  <a:lnTo>
                    <a:pt x="3653028" y="51815"/>
                  </a:lnTo>
                  <a:lnTo>
                    <a:pt x="3653028" y="25908"/>
                  </a:lnTo>
                  <a:close/>
                </a:path>
                <a:path w="4839970" h="78105">
                  <a:moveTo>
                    <a:pt x="3704843" y="25908"/>
                  </a:moveTo>
                  <a:lnTo>
                    <a:pt x="3678936" y="25908"/>
                  </a:lnTo>
                  <a:lnTo>
                    <a:pt x="3678936" y="51815"/>
                  </a:lnTo>
                  <a:lnTo>
                    <a:pt x="3704843" y="51815"/>
                  </a:lnTo>
                  <a:lnTo>
                    <a:pt x="3704843" y="25908"/>
                  </a:lnTo>
                  <a:close/>
                </a:path>
                <a:path w="4839970" h="78105">
                  <a:moveTo>
                    <a:pt x="3756660" y="25908"/>
                  </a:moveTo>
                  <a:lnTo>
                    <a:pt x="3730752" y="25908"/>
                  </a:lnTo>
                  <a:lnTo>
                    <a:pt x="3730752" y="51815"/>
                  </a:lnTo>
                  <a:lnTo>
                    <a:pt x="3756660" y="51815"/>
                  </a:lnTo>
                  <a:lnTo>
                    <a:pt x="3756660" y="25908"/>
                  </a:lnTo>
                  <a:close/>
                </a:path>
                <a:path w="4839970" h="78105">
                  <a:moveTo>
                    <a:pt x="3808476" y="25908"/>
                  </a:moveTo>
                  <a:lnTo>
                    <a:pt x="3782567" y="25908"/>
                  </a:lnTo>
                  <a:lnTo>
                    <a:pt x="3782567" y="51815"/>
                  </a:lnTo>
                  <a:lnTo>
                    <a:pt x="3808476" y="51815"/>
                  </a:lnTo>
                  <a:lnTo>
                    <a:pt x="3808476" y="25908"/>
                  </a:lnTo>
                  <a:close/>
                </a:path>
                <a:path w="4839970" h="78105">
                  <a:moveTo>
                    <a:pt x="3860291" y="25908"/>
                  </a:moveTo>
                  <a:lnTo>
                    <a:pt x="3834384" y="25908"/>
                  </a:lnTo>
                  <a:lnTo>
                    <a:pt x="3834384" y="51815"/>
                  </a:lnTo>
                  <a:lnTo>
                    <a:pt x="3860291" y="51815"/>
                  </a:lnTo>
                  <a:lnTo>
                    <a:pt x="3860291" y="25908"/>
                  </a:lnTo>
                  <a:close/>
                </a:path>
                <a:path w="4839970" h="78105">
                  <a:moveTo>
                    <a:pt x="3912107" y="25908"/>
                  </a:moveTo>
                  <a:lnTo>
                    <a:pt x="3886200" y="25908"/>
                  </a:lnTo>
                  <a:lnTo>
                    <a:pt x="3886200" y="51815"/>
                  </a:lnTo>
                  <a:lnTo>
                    <a:pt x="3912107" y="51815"/>
                  </a:lnTo>
                  <a:lnTo>
                    <a:pt x="3912107" y="25908"/>
                  </a:lnTo>
                  <a:close/>
                </a:path>
                <a:path w="4839970" h="78105">
                  <a:moveTo>
                    <a:pt x="3963924" y="25908"/>
                  </a:moveTo>
                  <a:lnTo>
                    <a:pt x="3938016" y="25908"/>
                  </a:lnTo>
                  <a:lnTo>
                    <a:pt x="3938016" y="51815"/>
                  </a:lnTo>
                  <a:lnTo>
                    <a:pt x="3963924" y="51815"/>
                  </a:lnTo>
                  <a:lnTo>
                    <a:pt x="3963924" y="25908"/>
                  </a:lnTo>
                  <a:close/>
                </a:path>
                <a:path w="4839970" h="78105">
                  <a:moveTo>
                    <a:pt x="4015740" y="25908"/>
                  </a:moveTo>
                  <a:lnTo>
                    <a:pt x="3989832" y="25908"/>
                  </a:lnTo>
                  <a:lnTo>
                    <a:pt x="3989832" y="51815"/>
                  </a:lnTo>
                  <a:lnTo>
                    <a:pt x="4015740" y="51815"/>
                  </a:lnTo>
                  <a:lnTo>
                    <a:pt x="4015740" y="25908"/>
                  </a:lnTo>
                  <a:close/>
                </a:path>
                <a:path w="4839970" h="78105">
                  <a:moveTo>
                    <a:pt x="4067556" y="25908"/>
                  </a:moveTo>
                  <a:lnTo>
                    <a:pt x="4041647" y="25908"/>
                  </a:lnTo>
                  <a:lnTo>
                    <a:pt x="4041647" y="51815"/>
                  </a:lnTo>
                  <a:lnTo>
                    <a:pt x="4067556" y="51815"/>
                  </a:lnTo>
                  <a:lnTo>
                    <a:pt x="4067556" y="25908"/>
                  </a:lnTo>
                  <a:close/>
                </a:path>
                <a:path w="4839970" h="78105">
                  <a:moveTo>
                    <a:pt x="4119371" y="25908"/>
                  </a:moveTo>
                  <a:lnTo>
                    <a:pt x="4093464" y="25908"/>
                  </a:lnTo>
                  <a:lnTo>
                    <a:pt x="4093464" y="51815"/>
                  </a:lnTo>
                  <a:lnTo>
                    <a:pt x="4119371" y="51815"/>
                  </a:lnTo>
                  <a:lnTo>
                    <a:pt x="4119371" y="25908"/>
                  </a:lnTo>
                  <a:close/>
                </a:path>
                <a:path w="4839970" h="78105">
                  <a:moveTo>
                    <a:pt x="4171188" y="25908"/>
                  </a:moveTo>
                  <a:lnTo>
                    <a:pt x="4145280" y="25908"/>
                  </a:lnTo>
                  <a:lnTo>
                    <a:pt x="4145280" y="51815"/>
                  </a:lnTo>
                  <a:lnTo>
                    <a:pt x="4171188" y="51815"/>
                  </a:lnTo>
                  <a:lnTo>
                    <a:pt x="4171188" y="25908"/>
                  </a:lnTo>
                  <a:close/>
                </a:path>
                <a:path w="4839970" h="78105">
                  <a:moveTo>
                    <a:pt x="4223004" y="25908"/>
                  </a:moveTo>
                  <a:lnTo>
                    <a:pt x="4197095" y="25908"/>
                  </a:lnTo>
                  <a:lnTo>
                    <a:pt x="4197095" y="51815"/>
                  </a:lnTo>
                  <a:lnTo>
                    <a:pt x="4223004" y="51815"/>
                  </a:lnTo>
                  <a:lnTo>
                    <a:pt x="4223004" y="25908"/>
                  </a:lnTo>
                  <a:close/>
                </a:path>
                <a:path w="4839970" h="78105">
                  <a:moveTo>
                    <a:pt x="4274820" y="25908"/>
                  </a:moveTo>
                  <a:lnTo>
                    <a:pt x="4248912" y="25908"/>
                  </a:lnTo>
                  <a:lnTo>
                    <a:pt x="4248912" y="51815"/>
                  </a:lnTo>
                  <a:lnTo>
                    <a:pt x="4274820" y="51815"/>
                  </a:lnTo>
                  <a:lnTo>
                    <a:pt x="4274820" y="25908"/>
                  </a:lnTo>
                  <a:close/>
                </a:path>
                <a:path w="4839970" h="78105">
                  <a:moveTo>
                    <a:pt x="4326636" y="25908"/>
                  </a:moveTo>
                  <a:lnTo>
                    <a:pt x="4300728" y="25908"/>
                  </a:lnTo>
                  <a:lnTo>
                    <a:pt x="4300728" y="51815"/>
                  </a:lnTo>
                  <a:lnTo>
                    <a:pt x="4326636" y="51815"/>
                  </a:lnTo>
                  <a:lnTo>
                    <a:pt x="4326636" y="25908"/>
                  </a:lnTo>
                  <a:close/>
                </a:path>
                <a:path w="4839970" h="78105">
                  <a:moveTo>
                    <a:pt x="4378451" y="25908"/>
                  </a:moveTo>
                  <a:lnTo>
                    <a:pt x="4352544" y="25908"/>
                  </a:lnTo>
                  <a:lnTo>
                    <a:pt x="4352544" y="51815"/>
                  </a:lnTo>
                  <a:lnTo>
                    <a:pt x="4378451" y="51815"/>
                  </a:lnTo>
                  <a:lnTo>
                    <a:pt x="4378451" y="25908"/>
                  </a:lnTo>
                  <a:close/>
                </a:path>
                <a:path w="4839970" h="78105">
                  <a:moveTo>
                    <a:pt x="4430268" y="25908"/>
                  </a:moveTo>
                  <a:lnTo>
                    <a:pt x="4404360" y="25908"/>
                  </a:lnTo>
                  <a:lnTo>
                    <a:pt x="4404360" y="51815"/>
                  </a:lnTo>
                  <a:lnTo>
                    <a:pt x="4430268" y="51815"/>
                  </a:lnTo>
                  <a:lnTo>
                    <a:pt x="4430268" y="25908"/>
                  </a:lnTo>
                  <a:close/>
                </a:path>
                <a:path w="4839970" h="78105">
                  <a:moveTo>
                    <a:pt x="4482084" y="25908"/>
                  </a:moveTo>
                  <a:lnTo>
                    <a:pt x="4456175" y="25908"/>
                  </a:lnTo>
                  <a:lnTo>
                    <a:pt x="4456175" y="51815"/>
                  </a:lnTo>
                  <a:lnTo>
                    <a:pt x="4482084" y="51815"/>
                  </a:lnTo>
                  <a:lnTo>
                    <a:pt x="4482084" y="25908"/>
                  </a:lnTo>
                  <a:close/>
                </a:path>
                <a:path w="4839970" h="78105">
                  <a:moveTo>
                    <a:pt x="4533899" y="25908"/>
                  </a:moveTo>
                  <a:lnTo>
                    <a:pt x="4507992" y="25908"/>
                  </a:lnTo>
                  <a:lnTo>
                    <a:pt x="4507992" y="51815"/>
                  </a:lnTo>
                  <a:lnTo>
                    <a:pt x="4533899" y="51815"/>
                  </a:lnTo>
                  <a:lnTo>
                    <a:pt x="4533899" y="25908"/>
                  </a:lnTo>
                  <a:close/>
                </a:path>
                <a:path w="4839970" h="78105">
                  <a:moveTo>
                    <a:pt x="4585716" y="25908"/>
                  </a:moveTo>
                  <a:lnTo>
                    <a:pt x="4559808" y="25908"/>
                  </a:lnTo>
                  <a:lnTo>
                    <a:pt x="4559808" y="51815"/>
                  </a:lnTo>
                  <a:lnTo>
                    <a:pt x="4585716" y="51815"/>
                  </a:lnTo>
                  <a:lnTo>
                    <a:pt x="4585716" y="25908"/>
                  </a:lnTo>
                  <a:close/>
                </a:path>
                <a:path w="4839970" h="78105">
                  <a:moveTo>
                    <a:pt x="4637532" y="25908"/>
                  </a:moveTo>
                  <a:lnTo>
                    <a:pt x="4611623" y="25908"/>
                  </a:lnTo>
                  <a:lnTo>
                    <a:pt x="4611623" y="51815"/>
                  </a:lnTo>
                  <a:lnTo>
                    <a:pt x="4637532" y="51815"/>
                  </a:lnTo>
                  <a:lnTo>
                    <a:pt x="4637532" y="25908"/>
                  </a:lnTo>
                  <a:close/>
                </a:path>
                <a:path w="4839970" h="78105">
                  <a:moveTo>
                    <a:pt x="4689347" y="25908"/>
                  </a:moveTo>
                  <a:lnTo>
                    <a:pt x="4663440" y="25908"/>
                  </a:lnTo>
                  <a:lnTo>
                    <a:pt x="4663440" y="51815"/>
                  </a:lnTo>
                  <a:lnTo>
                    <a:pt x="4689347" y="51815"/>
                  </a:lnTo>
                  <a:lnTo>
                    <a:pt x="4689347" y="25908"/>
                  </a:lnTo>
                  <a:close/>
                </a:path>
                <a:path w="4839970" h="78105">
                  <a:moveTo>
                    <a:pt x="4741164" y="25908"/>
                  </a:moveTo>
                  <a:lnTo>
                    <a:pt x="4715256" y="25908"/>
                  </a:lnTo>
                  <a:lnTo>
                    <a:pt x="4715256" y="51815"/>
                  </a:lnTo>
                  <a:lnTo>
                    <a:pt x="4741164" y="51815"/>
                  </a:lnTo>
                  <a:lnTo>
                    <a:pt x="4741164" y="25908"/>
                  </a:lnTo>
                  <a:close/>
                </a:path>
                <a:path w="4839970" h="78105">
                  <a:moveTo>
                    <a:pt x="4800599" y="0"/>
                  </a:moveTo>
                  <a:lnTo>
                    <a:pt x="4785473" y="3053"/>
                  </a:lnTo>
                  <a:lnTo>
                    <a:pt x="4773120" y="11382"/>
                  </a:lnTo>
                  <a:lnTo>
                    <a:pt x="4764791" y="23735"/>
                  </a:lnTo>
                  <a:lnTo>
                    <a:pt x="4761738" y="38862"/>
                  </a:lnTo>
                  <a:lnTo>
                    <a:pt x="4764791" y="53988"/>
                  </a:lnTo>
                  <a:lnTo>
                    <a:pt x="4773120" y="66341"/>
                  </a:lnTo>
                  <a:lnTo>
                    <a:pt x="4785473" y="74670"/>
                  </a:lnTo>
                  <a:lnTo>
                    <a:pt x="4800599" y="77724"/>
                  </a:lnTo>
                  <a:lnTo>
                    <a:pt x="4815726" y="74670"/>
                  </a:lnTo>
                  <a:lnTo>
                    <a:pt x="4828079" y="66341"/>
                  </a:lnTo>
                  <a:lnTo>
                    <a:pt x="4836408" y="53988"/>
                  </a:lnTo>
                  <a:lnTo>
                    <a:pt x="4836846" y="51815"/>
                  </a:lnTo>
                  <a:lnTo>
                    <a:pt x="4767071" y="51815"/>
                  </a:lnTo>
                  <a:lnTo>
                    <a:pt x="4767071" y="25908"/>
                  </a:lnTo>
                  <a:lnTo>
                    <a:pt x="4836846" y="25908"/>
                  </a:lnTo>
                  <a:lnTo>
                    <a:pt x="4836408" y="23735"/>
                  </a:lnTo>
                  <a:lnTo>
                    <a:pt x="4828079" y="11382"/>
                  </a:lnTo>
                  <a:lnTo>
                    <a:pt x="4815726" y="3053"/>
                  </a:lnTo>
                  <a:lnTo>
                    <a:pt x="4800599" y="0"/>
                  </a:lnTo>
                  <a:close/>
                </a:path>
                <a:path w="4839970" h="78105">
                  <a:moveTo>
                    <a:pt x="4792980" y="25908"/>
                  </a:moveTo>
                  <a:lnTo>
                    <a:pt x="4767071" y="25908"/>
                  </a:lnTo>
                  <a:lnTo>
                    <a:pt x="4767071" y="51815"/>
                  </a:lnTo>
                  <a:lnTo>
                    <a:pt x="4792980" y="51815"/>
                  </a:lnTo>
                  <a:lnTo>
                    <a:pt x="4792980" y="25908"/>
                  </a:lnTo>
                  <a:close/>
                </a:path>
                <a:path w="4839970" h="78105">
                  <a:moveTo>
                    <a:pt x="4836846" y="25908"/>
                  </a:moveTo>
                  <a:lnTo>
                    <a:pt x="4792980" y="25908"/>
                  </a:lnTo>
                  <a:lnTo>
                    <a:pt x="4792980" y="51815"/>
                  </a:lnTo>
                  <a:lnTo>
                    <a:pt x="4836846" y="51815"/>
                  </a:lnTo>
                  <a:lnTo>
                    <a:pt x="4839462" y="38862"/>
                  </a:lnTo>
                  <a:lnTo>
                    <a:pt x="4836846" y="25908"/>
                  </a:lnTo>
                  <a:close/>
                </a:path>
              </a:pathLst>
            </a:custGeom>
            <a:solidFill>
              <a:srgbClr val="3C3C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41220" y="2517635"/>
              <a:ext cx="843546" cy="723150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2368423" y="2690621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141220" y="3355847"/>
            <a:ext cx="843546" cy="723138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2368423" y="3528517"/>
            <a:ext cx="1955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2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63188" y="2395854"/>
            <a:ext cx="3323590" cy="760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вирішення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проблеми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2400" spc="-5" dirty="0">
                <a:latin typeface="Calibri"/>
                <a:cs typeface="Calibri"/>
              </a:rPr>
              <a:t>ідентифікації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дослідника;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663188" y="3586048"/>
            <a:ext cx="4010660" cy="1855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4765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Calibri"/>
                <a:cs typeface="Calibri"/>
              </a:rPr>
              <a:t>можливість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пов'язувати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різні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ідентифікатори автора 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(ORCIDдозволяє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прив'язати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latin typeface="Calibri"/>
                <a:cs typeface="Calibri"/>
              </a:rPr>
              <a:t>Author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ID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Scopus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і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ResearcherID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spc="-30" dirty="0">
                <a:latin typeface="Calibri"/>
                <a:cs typeface="Calibri"/>
              </a:rPr>
              <a:t>Web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of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Scienceі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т.ін.)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507742" y="5407152"/>
            <a:ext cx="4839970" cy="78105"/>
          </a:xfrm>
          <a:custGeom>
            <a:avLst/>
            <a:gdLst/>
            <a:ahLst/>
            <a:cxnLst/>
            <a:rect l="l" t="t" r="r" b="b"/>
            <a:pathLst>
              <a:path w="4839970" h="78104">
                <a:moveTo>
                  <a:pt x="25907" y="25908"/>
                </a:moveTo>
                <a:lnTo>
                  <a:pt x="0" y="25908"/>
                </a:lnTo>
                <a:lnTo>
                  <a:pt x="0" y="51816"/>
                </a:lnTo>
                <a:lnTo>
                  <a:pt x="25907" y="51816"/>
                </a:lnTo>
                <a:lnTo>
                  <a:pt x="25907" y="25908"/>
                </a:lnTo>
                <a:close/>
              </a:path>
              <a:path w="4839970" h="78104">
                <a:moveTo>
                  <a:pt x="77724" y="25908"/>
                </a:moveTo>
                <a:lnTo>
                  <a:pt x="51815" y="25908"/>
                </a:lnTo>
                <a:lnTo>
                  <a:pt x="51815" y="51816"/>
                </a:lnTo>
                <a:lnTo>
                  <a:pt x="77724" y="51816"/>
                </a:lnTo>
                <a:lnTo>
                  <a:pt x="77724" y="25908"/>
                </a:lnTo>
                <a:close/>
              </a:path>
              <a:path w="4839970" h="78104">
                <a:moveTo>
                  <a:pt x="129539" y="25908"/>
                </a:moveTo>
                <a:lnTo>
                  <a:pt x="103631" y="25908"/>
                </a:lnTo>
                <a:lnTo>
                  <a:pt x="103631" y="51816"/>
                </a:lnTo>
                <a:lnTo>
                  <a:pt x="129539" y="51816"/>
                </a:lnTo>
                <a:lnTo>
                  <a:pt x="129539" y="25908"/>
                </a:lnTo>
                <a:close/>
              </a:path>
              <a:path w="4839970" h="78104">
                <a:moveTo>
                  <a:pt x="181356" y="25908"/>
                </a:moveTo>
                <a:lnTo>
                  <a:pt x="155447" y="25908"/>
                </a:lnTo>
                <a:lnTo>
                  <a:pt x="155447" y="51816"/>
                </a:lnTo>
                <a:lnTo>
                  <a:pt x="181356" y="51816"/>
                </a:lnTo>
                <a:lnTo>
                  <a:pt x="181356" y="25908"/>
                </a:lnTo>
                <a:close/>
              </a:path>
              <a:path w="4839970" h="78104">
                <a:moveTo>
                  <a:pt x="233171" y="25908"/>
                </a:moveTo>
                <a:lnTo>
                  <a:pt x="207263" y="25908"/>
                </a:lnTo>
                <a:lnTo>
                  <a:pt x="207263" y="51816"/>
                </a:lnTo>
                <a:lnTo>
                  <a:pt x="233171" y="51816"/>
                </a:lnTo>
                <a:lnTo>
                  <a:pt x="233171" y="25908"/>
                </a:lnTo>
                <a:close/>
              </a:path>
              <a:path w="4839970" h="78104">
                <a:moveTo>
                  <a:pt x="284988" y="25908"/>
                </a:moveTo>
                <a:lnTo>
                  <a:pt x="259080" y="25908"/>
                </a:lnTo>
                <a:lnTo>
                  <a:pt x="259080" y="51816"/>
                </a:lnTo>
                <a:lnTo>
                  <a:pt x="284988" y="51816"/>
                </a:lnTo>
                <a:lnTo>
                  <a:pt x="284988" y="25908"/>
                </a:lnTo>
                <a:close/>
              </a:path>
              <a:path w="4839970" h="78104">
                <a:moveTo>
                  <a:pt x="336803" y="25908"/>
                </a:moveTo>
                <a:lnTo>
                  <a:pt x="310895" y="25908"/>
                </a:lnTo>
                <a:lnTo>
                  <a:pt x="310895" y="51816"/>
                </a:lnTo>
                <a:lnTo>
                  <a:pt x="336803" y="51816"/>
                </a:lnTo>
                <a:lnTo>
                  <a:pt x="336803" y="25908"/>
                </a:lnTo>
                <a:close/>
              </a:path>
              <a:path w="4839970" h="78104">
                <a:moveTo>
                  <a:pt x="388619" y="25908"/>
                </a:moveTo>
                <a:lnTo>
                  <a:pt x="362712" y="25908"/>
                </a:lnTo>
                <a:lnTo>
                  <a:pt x="362712" y="51816"/>
                </a:lnTo>
                <a:lnTo>
                  <a:pt x="388619" y="51816"/>
                </a:lnTo>
                <a:lnTo>
                  <a:pt x="388619" y="25908"/>
                </a:lnTo>
                <a:close/>
              </a:path>
              <a:path w="4839970" h="78104">
                <a:moveTo>
                  <a:pt x="440435" y="25908"/>
                </a:moveTo>
                <a:lnTo>
                  <a:pt x="414527" y="25908"/>
                </a:lnTo>
                <a:lnTo>
                  <a:pt x="414527" y="51816"/>
                </a:lnTo>
                <a:lnTo>
                  <a:pt x="440435" y="51816"/>
                </a:lnTo>
                <a:lnTo>
                  <a:pt x="440435" y="25908"/>
                </a:lnTo>
                <a:close/>
              </a:path>
              <a:path w="4839970" h="78104">
                <a:moveTo>
                  <a:pt x="492251" y="25908"/>
                </a:moveTo>
                <a:lnTo>
                  <a:pt x="466344" y="25908"/>
                </a:lnTo>
                <a:lnTo>
                  <a:pt x="466344" y="51816"/>
                </a:lnTo>
                <a:lnTo>
                  <a:pt x="492251" y="51816"/>
                </a:lnTo>
                <a:lnTo>
                  <a:pt x="492251" y="25908"/>
                </a:lnTo>
                <a:close/>
              </a:path>
              <a:path w="4839970" h="78104">
                <a:moveTo>
                  <a:pt x="544068" y="25908"/>
                </a:moveTo>
                <a:lnTo>
                  <a:pt x="518159" y="25908"/>
                </a:lnTo>
                <a:lnTo>
                  <a:pt x="518159" y="51816"/>
                </a:lnTo>
                <a:lnTo>
                  <a:pt x="544068" y="51816"/>
                </a:lnTo>
                <a:lnTo>
                  <a:pt x="544068" y="25908"/>
                </a:lnTo>
                <a:close/>
              </a:path>
              <a:path w="4839970" h="78104">
                <a:moveTo>
                  <a:pt x="595883" y="25908"/>
                </a:moveTo>
                <a:lnTo>
                  <a:pt x="569976" y="25908"/>
                </a:lnTo>
                <a:lnTo>
                  <a:pt x="569976" y="51816"/>
                </a:lnTo>
                <a:lnTo>
                  <a:pt x="595883" y="51816"/>
                </a:lnTo>
                <a:lnTo>
                  <a:pt x="595883" y="25908"/>
                </a:lnTo>
                <a:close/>
              </a:path>
              <a:path w="4839970" h="78104">
                <a:moveTo>
                  <a:pt x="647700" y="25908"/>
                </a:moveTo>
                <a:lnTo>
                  <a:pt x="621791" y="25908"/>
                </a:lnTo>
                <a:lnTo>
                  <a:pt x="621791" y="51816"/>
                </a:lnTo>
                <a:lnTo>
                  <a:pt x="647700" y="51816"/>
                </a:lnTo>
                <a:lnTo>
                  <a:pt x="647700" y="25908"/>
                </a:lnTo>
                <a:close/>
              </a:path>
              <a:path w="4839970" h="78104">
                <a:moveTo>
                  <a:pt x="699515" y="25908"/>
                </a:moveTo>
                <a:lnTo>
                  <a:pt x="673607" y="25908"/>
                </a:lnTo>
                <a:lnTo>
                  <a:pt x="673607" y="51816"/>
                </a:lnTo>
                <a:lnTo>
                  <a:pt x="699515" y="51816"/>
                </a:lnTo>
                <a:lnTo>
                  <a:pt x="699515" y="25908"/>
                </a:lnTo>
                <a:close/>
              </a:path>
              <a:path w="4839970" h="78104">
                <a:moveTo>
                  <a:pt x="751332" y="25908"/>
                </a:moveTo>
                <a:lnTo>
                  <a:pt x="725424" y="25908"/>
                </a:lnTo>
                <a:lnTo>
                  <a:pt x="725424" y="51816"/>
                </a:lnTo>
                <a:lnTo>
                  <a:pt x="751332" y="51816"/>
                </a:lnTo>
                <a:lnTo>
                  <a:pt x="751332" y="25908"/>
                </a:lnTo>
                <a:close/>
              </a:path>
              <a:path w="4839970" h="78104">
                <a:moveTo>
                  <a:pt x="803147" y="25908"/>
                </a:moveTo>
                <a:lnTo>
                  <a:pt x="777240" y="25908"/>
                </a:lnTo>
                <a:lnTo>
                  <a:pt x="777240" y="51816"/>
                </a:lnTo>
                <a:lnTo>
                  <a:pt x="803147" y="51816"/>
                </a:lnTo>
                <a:lnTo>
                  <a:pt x="803147" y="25908"/>
                </a:lnTo>
                <a:close/>
              </a:path>
              <a:path w="4839970" h="78104">
                <a:moveTo>
                  <a:pt x="854963" y="25908"/>
                </a:moveTo>
                <a:lnTo>
                  <a:pt x="829056" y="25908"/>
                </a:lnTo>
                <a:lnTo>
                  <a:pt x="829056" y="51816"/>
                </a:lnTo>
                <a:lnTo>
                  <a:pt x="854963" y="51816"/>
                </a:lnTo>
                <a:lnTo>
                  <a:pt x="854963" y="25908"/>
                </a:lnTo>
                <a:close/>
              </a:path>
              <a:path w="4839970" h="78104">
                <a:moveTo>
                  <a:pt x="906780" y="25908"/>
                </a:moveTo>
                <a:lnTo>
                  <a:pt x="880871" y="25908"/>
                </a:lnTo>
                <a:lnTo>
                  <a:pt x="880871" y="51816"/>
                </a:lnTo>
                <a:lnTo>
                  <a:pt x="906780" y="51816"/>
                </a:lnTo>
                <a:lnTo>
                  <a:pt x="906780" y="25908"/>
                </a:lnTo>
                <a:close/>
              </a:path>
              <a:path w="4839970" h="78104">
                <a:moveTo>
                  <a:pt x="958595" y="25908"/>
                </a:moveTo>
                <a:lnTo>
                  <a:pt x="932687" y="25908"/>
                </a:lnTo>
                <a:lnTo>
                  <a:pt x="932687" y="51816"/>
                </a:lnTo>
                <a:lnTo>
                  <a:pt x="958595" y="51816"/>
                </a:lnTo>
                <a:lnTo>
                  <a:pt x="958595" y="25908"/>
                </a:lnTo>
                <a:close/>
              </a:path>
              <a:path w="4839970" h="78104">
                <a:moveTo>
                  <a:pt x="1010411" y="25908"/>
                </a:moveTo>
                <a:lnTo>
                  <a:pt x="984504" y="25908"/>
                </a:lnTo>
                <a:lnTo>
                  <a:pt x="984504" y="51816"/>
                </a:lnTo>
                <a:lnTo>
                  <a:pt x="1010411" y="51816"/>
                </a:lnTo>
                <a:lnTo>
                  <a:pt x="1010411" y="25908"/>
                </a:lnTo>
                <a:close/>
              </a:path>
              <a:path w="4839970" h="78104">
                <a:moveTo>
                  <a:pt x="1062228" y="25908"/>
                </a:moveTo>
                <a:lnTo>
                  <a:pt x="1036319" y="25908"/>
                </a:lnTo>
                <a:lnTo>
                  <a:pt x="1036319" y="51816"/>
                </a:lnTo>
                <a:lnTo>
                  <a:pt x="1062228" y="51816"/>
                </a:lnTo>
                <a:lnTo>
                  <a:pt x="1062228" y="25908"/>
                </a:lnTo>
                <a:close/>
              </a:path>
              <a:path w="4839970" h="78104">
                <a:moveTo>
                  <a:pt x="1114044" y="25908"/>
                </a:moveTo>
                <a:lnTo>
                  <a:pt x="1088135" y="25908"/>
                </a:lnTo>
                <a:lnTo>
                  <a:pt x="1088135" y="51816"/>
                </a:lnTo>
                <a:lnTo>
                  <a:pt x="1114044" y="51816"/>
                </a:lnTo>
                <a:lnTo>
                  <a:pt x="1114044" y="25908"/>
                </a:lnTo>
                <a:close/>
              </a:path>
              <a:path w="4839970" h="78104">
                <a:moveTo>
                  <a:pt x="1165859" y="25908"/>
                </a:moveTo>
                <a:lnTo>
                  <a:pt x="1139952" y="25908"/>
                </a:lnTo>
                <a:lnTo>
                  <a:pt x="1139952" y="51816"/>
                </a:lnTo>
                <a:lnTo>
                  <a:pt x="1165859" y="51816"/>
                </a:lnTo>
                <a:lnTo>
                  <a:pt x="1165859" y="25908"/>
                </a:lnTo>
                <a:close/>
              </a:path>
              <a:path w="4839970" h="78104">
                <a:moveTo>
                  <a:pt x="1217675" y="25908"/>
                </a:moveTo>
                <a:lnTo>
                  <a:pt x="1191768" y="25908"/>
                </a:lnTo>
                <a:lnTo>
                  <a:pt x="1191768" y="51816"/>
                </a:lnTo>
                <a:lnTo>
                  <a:pt x="1217675" y="51816"/>
                </a:lnTo>
                <a:lnTo>
                  <a:pt x="1217675" y="25908"/>
                </a:lnTo>
                <a:close/>
              </a:path>
              <a:path w="4839970" h="78104">
                <a:moveTo>
                  <a:pt x="1269492" y="25908"/>
                </a:moveTo>
                <a:lnTo>
                  <a:pt x="1243583" y="25908"/>
                </a:lnTo>
                <a:lnTo>
                  <a:pt x="1243583" y="51816"/>
                </a:lnTo>
                <a:lnTo>
                  <a:pt x="1269492" y="51816"/>
                </a:lnTo>
                <a:lnTo>
                  <a:pt x="1269492" y="25908"/>
                </a:lnTo>
                <a:close/>
              </a:path>
              <a:path w="4839970" h="78104">
                <a:moveTo>
                  <a:pt x="1321308" y="25908"/>
                </a:moveTo>
                <a:lnTo>
                  <a:pt x="1295399" y="25908"/>
                </a:lnTo>
                <a:lnTo>
                  <a:pt x="1295399" y="51816"/>
                </a:lnTo>
                <a:lnTo>
                  <a:pt x="1321308" y="51816"/>
                </a:lnTo>
                <a:lnTo>
                  <a:pt x="1321308" y="25908"/>
                </a:lnTo>
                <a:close/>
              </a:path>
              <a:path w="4839970" h="78104">
                <a:moveTo>
                  <a:pt x="1373123" y="25908"/>
                </a:moveTo>
                <a:lnTo>
                  <a:pt x="1347216" y="25908"/>
                </a:lnTo>
                <a:lnTo>
                  <a:pt x="1347216" y="51816"/>
                </a:lnTo>
                <a:lnTo>
                  <a:pt x="1373123" y="51816"/>
                </a:lnTo>
                <a:lnTo>
                  <a:pt x="1373123" y="25908"/>
                </a:lnTo>
                <a:close/>
              </a:path>
              <a:path w="4839970" h="78104">
                <a:moveTo>
                  <a:pt x="1424940" y="25908"/>
                </a:moveTo>
                <a:lnTo>
                  <a:pt x="1399032" y="25908"/>
                </a:lnTo>
                <a:lnTo>
                  <a:pt x="1399032" y="51816"/>
                </a:lnTo>
                <a:lnTo>
                  <a:pt x="1424940" y="51816"/>
                </a:lnTo>
                <a:lnTo>
                  <a:pt x="1424940" y="25908"/>
                </a:lnTo>
                <a:close/>
              </a:path>
              <a:path w="4839970" h="78104">
                <a:moveTo>
                  <a:pt x="1476756" y="25908"/>
                </a:moveTo>
                <a:lnTo>
                  <a:pt x="1450847" y="25908"/>
                </a:lnTo>
                <a:lnTo>
                  <a:pt x="1450847" y="51816"/>
                </a:lnTo>
                <a:lnTo>
                  <a:pt x="1476756" y="51816"/>
                </a:lnTo>
                <a:lnTo>
                  <a:pt x="1476756" y="25908"/>
                </a:lnTo>
                <a:close/>
              </a:path>
              <a:path w="4839970" h="78104">
                <a:moveTo>
                  <a:pt x="1528571" y="25908"/>
                </a:moveTo>
                <a:lnTo>
                  <a:pt x="1502663" y="25908"/>
                </a:lnTo>
                <a:lnTo>
                  <a:pt x="1502663" y="51816"/>
                </a:lnTo>
                <a:lnTo>
                  <a:pt x="1528571" y="51816"/>
                </a:lnTo>
                <a:lnTo>
                  <a:pt x="1528571" y="25908"/>
                </a:lnTo>
                <a:close/>
              </a:path>
              <a:path w="4839970" h="78104">
                <a:moveTo>
                  <a:pt x="1580387" y="25908"/>
                </a:moveTo>
                <a:lnTo>
                  <a:pt x="1554480" y="25908"/>
                </a:lnTo>
                <a:lnTo>
                  <a:pt x="1554480" y="51816"/>
                </a:lnTo>
                <a:lnTo>
                  <a:pt x="1580387" y="51816"/>
                </a:lnTo>
                <a:lnTo>
                  <a:pt x="1580387" y="25908"/>
                </a:lnTo>
                <a:close/>
              </a:path>
              <a:path w="4839970" h="78104">
                <a:moveTo>
                  <a:pt x="1632204" y="25908"/>
                </a:moveTo>
                <a:lnTo>
                  <a:pt x="1606295" y="25908"/>
                </a:lnTo>
                <a:lnTo>
                  <a:pt x="1606295" y="51816"/>
                </a:lnTo>
                <a:lnTo>
                  <a:pt x="1632204" y="51816"/>
                </a:lnTo>
                <a:lnTo>
                  <a:pt x="1632204" y="25908"/>
                </a:lnTo>
                <a:close/>
              </a:path>
              <a:path w="4839970" h="78104">
                <a:moveTo>
                  <a:pt x="1684020" y="25908"/>
                </a:moveTo>
                <a:lnTo>
                  <a:pt x="1658111" y="25908"/>
                </a:lnTo>
                <a:lnTo>
                  <a:pt x="1658111" y="51816"/>
                </a:lnTo>
                <a:lnTo>
                  <a:pt x="1684020" y="51816"/>
                </a:lnTo>
                <a:lnTo>
                  <a:pt x="1684020" y="25908"/>
                </a:lnTo>
                <a:close/>
              </a:path>
              <a:path w="4839970" h="78104">
                <a:moveTo>
                  <a:pt x="1735835" y="25908"/>
                </a:moveTo>
                <a:lnTo>
                  <a:pt x="1709928" y="25908"/>
                </a:lnTo>
                <a:lnTo>
                  <a:pt x="1709928" y="51816"/>
                </a:lnTo>
                <a:lnTo>
                  <a:pt x="1735835" y="51816"/>
                </a:lnTo>
                <a:lnTo>
                  <a:pt x="1735835" y="25908"/>
                </a:lnTo>
                <a:close/>
              </a:path>
              <a:path w="4839970" h="78104">
                <a:moveTo>
                  <a:pt x="1787652" y="25908"/>
                </a:moveTo>
                <a:lnTo>
                  <a:pt x="1761744" y="25908"/>
                </a:lnTo>
                <a:lnTo>
                  <a:pt x="1761744" y="51816"/>
                </a:lnTo>
                <a:lnTo>
                  <a:pt x="1787652" y="51816"/>
                </a:lnTo>
                <a:lnTo>
                  <a:pt x="1787652" y="25908"/>
                </a:lnTo>
                <a:close/>
              </a:path>
              <a:path w="4839970" h="78104">
                <a:moveTo>
                  <a:pt x="1839468" y="25908"/>
                </a:moveTo>
                <a:lnTo>
                  <a:pt x="1813559" y="25908"/>
                </a:lnTo>
                <a:lnTo>
                  <a:pt x="1813559" y="51816"/>
                </a:lnTo>
                <a:lnTo>
                  <a:pt x="1839468" y="51816"/>
                </a:lnTo>
                <a:lnTo>
                  <a:pt x="1839468" y="25908"/>
                </a:lnTo>
                <a:close/>
              </a:path>
              <a:path w="4839970" h="78104">
                <a:moveTo>
                  <a:pt x="1891283" y="25908"/>
                </a:moveTo>
                <a:lnTo>
                  <a:pt x="1865375" y="25908"/>
                </a:lnTo>
                <a:lnTo>
                  <a:pt x="1865375" y="51816"/>
                </a:lnTo>
                <a:lnTo>
                  <a:pt x="1891283" y="51816"/>
                </a:lnTo>
                <a:lnTo>
                  <a:pt x="1891283" y="25908"/>
                </a:lnTo>
                <a:close/>
              </a:path>
              <a:path w="4839970" h="78104">
                <a:moveTo>
                  <a:pt x="1943099" y="25908"/>
                </a:moveTo>
                <a:lnTo>
                  <a:pt x="1917192" y="25908"/>
                </a:lnTo>
                <a:lnTo>
                  <a:pt x="1917192" y="51816"/>
                </a:lnTo>
                <a:lnTo>
                  <a:pt x="1943099" y="51816"/>
                </a:lnTo>
                <a:lnTo>
                  <a:pt x="1943099" y="25908"/>
                </a:lnTo>
                <a:close/>
              </a:path>
              <a:path w="4839970" h="78104">
                <a:moveTo>
                  <a:pt x="1994916" y="25908"/>
                </a:moveTo>
                <a:lnTo>
                  <a:pt x="1969008" y="25908"/>
                </a:lnTo>
                <a:lnTo>
                  <a:pt x="1969008" y="51816"/>
                </a:lnTo>
                <a:lnTo>
                  <a:pt x="1994916" y="51816"/>
                </a:lnTo>
                <a:lnTo>
                  <a:pt x="1994916" y="25908"/>
                </a:lnTo>
                <a:close/>
              </a:path>
              <a:path w="4839970" h="78104">
                <a:moveTo>
                  <a:pt x="2046732" y="25908"/>
                </a:moveTo>
                <a:lnTo>
                  <a:pt x="2020823" y="25908"/>
                </a:lnTo>
                <a:lnTo>
                  <a:pt x="2020823" y="51816"/>
                </a:lnTo>
                <a:lnTo>
                  <a:pt x="2046732" y="51816"/>
                </a:lnTo>
                <a:lnTo>
                  <a:pt x="2046732" y="25908"/>
                </a:lnTo>
                <a:close/>
              </a:path>
              <a:path w="4839970" h="78104">
                <a:moveTo>
                  <a:pt x="2098547" y="25908"/>
                </a:moveTo>
                <a:lnTo>
                  <a:pt x="2072640" y="25908"/>
                </a:lnTo>
                <a:lnTo>
                  <a:pt x="2072640" y="51816"/>
                </a:lnTo>
                <a:lnTo>
                  <a:pt x="2098547" y="51816"/>
                </a:lnTo>
                <a:lnTo>
                  <a:pt x="2098547" y="25908"/>
                </a:lnTo>
                <a:close/>
              </a:path>
              <a:path w="4839970" h="78104">
                <a:moveTo>
                  <a:pt x="2150363" y="25908"/>
                </a:moveTo>
                <a:lnTo>
                  <a:pt x="2124456" y="25908"/>
                </a:lnTo>
                <a:lnTo>
                  <a:pt x="2124456" y="51816"/>
                </a:lnTo>
                <a:lnTo>
                  <a:pt x="2150363" y="51816"/>
                </a:lnTo>
                <a:lnTo>
                  <a:pt x="2150363" y="25908"/>
                </a:lnTo>
                <a:close/>
              </a:path>
              <a:path w="4839970" h="78104">
                <a:moveTo>
                  <a:pt x="2202180" y="25908"/>
                </a:moveTo>
                <a:lnTo>
                  <a:pt x="2176272" y="25908"/>
                </a:lnTo>
                <a:lnTo>
                  <a:pt x="2176272" y="51816"/>
                </a:lnTo>
                <a:lnTo>
                  <a:pt x="2202180" y="51816"/>
                </a:lnTo>
                <a:lnTo>
                  <a:pt x="2202180" y="25908"/>
                </a:lnTo>
                <a:close/>
              </a:path>
              <a:path w="4839970" h="78104">
                <a:moveTo>
                  <a:pt x="2253996" y="25908"/>
                </a:moveTo>
                <a:lnTo>
                  <a:pt x="2228087" y="25908"/>
                </a:lnTo>
                <a:lnTo>
                  <a:pt x="2228087" y="51816"/>
                </a:lnTo>
                <a:lnTo>
                  <a:pt x="2253996" y="51816"/>
                </a:lnTo>
                <a:lnTo>
                  <a:pt x="2253996" y="25908"/>
                </a:lnTo>
                <a:close/>
              </a:path>
              <a:path w="4839970" h="78104">
                <a:moveTo>
                  <a:pt x="2305811" y="25908"/>
                </a:moveTo>
                <a:lnTo>
                  <a:pt x="2279904" y="25908"/>
                </a:lnTo>
                <a:lnTo>
                  <a:pt x="2279904" y="51816"/>
                </a:lnTo>
                <a:lnTo>
                  <a:pt x="2305811" y="51816"/>
                </a:lnTo>
                <a:lnTo>
                  <a:pt x="2305811" y="25908"/>
                </a:lnTo>
                <a:close/>
              </a:path>
              <a:path w="4839970" h="78104">
                <a:moveTo>
                  <a:pt x="2357628" y="25908"/>
                </a:moveTo>
                <a:lnTo>
                  <a:pt x="2331720" y="25908"/>
                </a:lnTo>
                <a:lnTo>
                  <a:pt x="2331720" y="51816"/>
                </a:lnTo>
                <a:lnTo>
                  <a:pt x="2357628" y="51816"/>
                </a:lnTo>
                <a:lnTo>
                  <a:pt x="2357628" y="25908"/>
                </a:lnTo>
                <a:close/>
              </a:path>
              <a:path w="4839970" h="78104">
                <a:moveTo>
                  <a:pt x="2409444" y="25908"/>
                </a:moveTo>
                <a:lnTo>
                  <a:pt x="2383535" y="25908"/>
                </a:lnTo>
                <a:lnTo>
                  <a:pt x="2383535" y="51816"/>
                </a:lnTo>
                <a:lnTo>
                  <a:pt x="2409444" y="51816"/>
                </a:lnTo>
                <a:lnTo>
                  <a:pt x="2409444" y="25908"/>
                </a:lnTo>
                <a:close/>
              </a:path>
              <a:path w="4839970" h="78104">
                <a:moveTo>
                  <a:pt x="2461260" y="25908"/>
                </a:moveTo>
                <a:lnTo>
                  <a:pt x="2435352" y="25908"/>
                </a:lnTo>
                <a:lnTo>
                  <a:pt x="2435352" y="51816"/>
                </a:lnTo>
                <a:lnTo>
                  <a:pt x="2461260" y="51816"/>
                </a:lnTo>
                <a:lnTo>
                  <a:pt x="2461260" y="25908"/>
                </a:lnTo>
                <a:close/>
              </a:path>
              <a:path w="4839970" h="78104">
                <a:moveTo>
                  <a:pt x="2513075" y="25908"/>
                </a:moveTo>
                <a:lnTo>
                  <a:pt x="2487168" y="25908"/>
                </a:lnTo>
                <a:lnTo>
                  <a:pt x="2487168" y="51816"/>
                </a:lnTo>
                <a:lnTo>
                  <a:pt x="2513075" y="51816"/>
                </a:lnTo>
                <a:lnTo>
                  <a:pt x="2513075" y="25908"/>
                </a:lnTo>
                <a:close/>
              </a:path>
              <a:path w="4839970" h="78104">
                <a:moveTo>
                  <a:pt x="2564892" y="25908"/>
                </a:moveTo>
                <a:lnTo>
                  <a:pt x="2538984" y="25908"/>
                </a:lnTo>
                <a:lnTo>
                  <a:pt x="2538984" y="51816"/>
                </a:lnTo>
                <a:lnTo>
                  <a:pt x="2564892" y="51816"/>
                </a:lnTo>
                <a:lnTo>
                  <a:pt x="2564892" y="25908"/>
                </a:lnTo>
                <a:close/>
              </a:path>
              <a:path w="4839970" h="78104">
                <a:moveTo>
                  <a:pt x="2616708" y="25908"/>
                </a:moveTo>
                <a:lnTo>
                  <a:pt x="2590799" y="25908"/>
                </a:lnTo>
                <a:lnTo>
                  <a:pt x="2590799" y="51816"/>
                </a:lnTo>
                <a:lnTo>
                  <a:pt x="2616708" y="51816"/>
                </a:lnTo>
                <a:lnTo>
                  <a:pt x="2616708" y="25908"/>
                </a:lnTo>
                <a:close/>
              </a:path>
              <a:path w="4839970" h="78104">
                <a:moveTo>
                  <a:pt x="2668523" y="25908"/>
                </a:moveTo>
                <a:lnTo>
                  <a:pt x="2642616" y="25908"/>
                </a:lnTo>
                <a:lnTo>
                  <a:pt x="2642616" y="51816"/>
                </a:lnTo>
                <a:lnTo>
                  <a:pt x="2668523" y="51816"/>
                </a:lnTo>
                <a:lnTo>
                  <a:pt x="2668523" y="25908"/>
                </a:lnTo>
                <a:close/>
              </a:path>
              <a:path w="4839970" h="78104">
                <a:moveTo>
                  <a:pt x="2720340" y="25908"/>
                </a:moveTo>
                <a:lnTo>
                  <a:pt x="2694432" y="25908"/>
                </a:lnTo>
                <a:lnTo>
                  <a:pt x="2694432" y="51816"/>
                </a:lnTo>
                <a:lnTo>
                  <a:pt x="2720340" y="51816"/>
                </a:lnTo>
                <a:lnTo>
                  <a:pt x="2720340" y="25908"/>
                </a:lnTo>
                <a:close/>
              </a:path>
              <a:path w="4839970" h="78104">
                <a:moveTo>
                  <a:pt x="2772156" y="25908"/>
                </a:moveTo>
                <a:lnTo>
                  <a:pt x="2746247" y="25908"/>
                </a:lnTo>
                <a:lnTo>
                  <a:pt x="2746247" y="51816"/>
                </a:lnTo>
                <a:lnTo>
                  <a:pt x="2772156" y="51816"/>
                </a:lnTo>
                <a:lnTo>
                  <a:pt x="2772156" y="25908"/>
                </a:lnTo>
                <a:close/>
              </a:path>
              <a:path w="4839970" h="78104">
                <a:moveTo>
                  <a:pt x="2823972" y="25908"/>
                </a:moveTo>
                <a:lnTo>
                  <a:pt x="2798063" y="25908"/>
                </a:lnTo>
                <a:lnTo>
                  <a:pt x="2798063" y="51816"/>
                </a:lnTo>
                <a:lnTo>
                  <a:pt x="2823972" y="51816"/>
                </a:lnTo>
                <a:lnTo>
                  <a:pt x="2823972" y="25908"/>
                </a:lnTo>
                <a:close/>
              </a:path>
              <a:path w="4839970" h="78104">
                <a:moveTo>
                  <a:pt x="2875787" y="25908"/>
                </a:moveTo>
                <a:lnTo>
                  <a:pt x="2849880" y="25908"/>
                </a:lnTo>
                <a:lnTo>
                  <a:pt x="2849880" y="51816"/>
                </a:lnTo>
                <a:lnTo>
                  <a:pt x="2875787" y="51816"/>
                </a:lnTo>
                <a:lnTo>
                  <a:pt x="2875787" y="25908"/>
                </a:lnTo>
                <a:close/>
              </a:path>
              <a:path w="4839970" h="78104">
                <a:moveTo>
                  <a:pt x="2927604" y="25908"/>
                </a:moveTo>
                <a:lnTo>
                  <a:pt x="2901696" y="25908"/>
                </a:lnTo>
                <a:lnTo>
                  <a:pt x="2901696" y="51816"/>
                </a:lnTo>
                <a:lnTo>
                  <a:pt x="2927604" y="51816"/>
                </a:lnTo>
                <a:lnTo>
                  <a:pt x="2927604" y="25908"/>
                </a:lnTo>
                <a:close/>
              </a:path>
              <a:path w="4839970" h="78104">
                <a:moveTo>
                  <a:pt x="2979420" y="25908"/>
                </a:moveTo>
                <a:lnTo>
                  <a:pt x="2953511" y="25908"/>
                </a:lnTo>
                <a:lnTo>
                  <a:pt x="2953511" y="51816"/>
                </a:lnTo>
                <a:lnTo>
                  <a:pt x="2979420" y="51816"/>
                </a:lnTo>
                <a:lnTo>
                  <a:pt x="2979420" y="25908"/>
                </a:lnTo>
                <a:close/>
              </a:path>
              <a:path w="4839970" h="78104">
                <a:moveTo>
                  <a:pt x="3031235" y="25908"/>
                </a:moveTo>
                <a:lnTo>
                  <a:pt x="3005328" y="25908"/>
                </a:lnTo>
                <a:lnTo>
                  <a:pt x="3005328" y="51816"/>
                </a:lnTo>
                <a:lnTo>
                  <a:pt x="3031235" y="51816"/>
                </a:lnTo>
                <a:lnTo>
                  <a:pt x="3031235" y="25908"/>
                </a:lnTo>
                <a:close/>
              </a:path>
              <a:path w="4839970" h="78104">
                <a:moveTo>
                  <a:pt x="3083052" y="25908"/>
                </a:moveTo>
                <a:lnTo>
                  <a:pt x="3057144" y="25908"/>
                </a:lnTo>
                <a:lnTo>
                  <a:pt x="3057144" y="51816"/>
                </a:lnTo>
                <a:lnTo>
                  <a:pt x="3083052" y="51816"/>
                </a:lnTo>
                <a:lnTo>
                  <a:pt x="3083052" y="25908"/>
                </a:lnTo>
                <a:close/>
              </a:path>
              <a:path w="4839970" h="78104">
                <a:moveTo>
                  <a:pt x="3134868" y="25908"/>
                </a:moveTo>
                <a:lnTo>
                  <a:pt x="3108960" y="25908"/>
                </a:lnTo>
                <a:lnTo>
                  <a:pt x="3108960" y="51816"/>
                </a:lnTo>
                <a:lnTo>
                  <a:pt x="3134868" y="51816"/>
                </a:lnTo>
                <a:lnTo>
                  <a:pt x="3134868" y="25908"/>
                </a:lnTo>
                <a:close/>
              </a:path>
              <a:path w="4839970" h="78104">
                <a:moveTo>
                  <a:pt x="3186684" y="25908"/>
                </a:moveTo>
                <a:lnTo>
                  <a:pt x="3160775" y="25908"/>
                </a:lnTo>
                <a:lnTo>
                  <a:pt x="3160775" y="51816"/>
                </a:lnTo>
                <a:lnTo>
                  <a:pt x="3186684" y="51816"/>
                </a:lnTo>
                <a:lnTo>
                  <a:pt x="3186684" y="25908"/>
                </a:lnTo>
                <a:close/>
              </a:path>
              <a:path w="4839970" h="78104">
                <a:moveTo>
                  <a:pt x="3238499" y="25908"/>
                </a:moveTo>
                <a:lnTo>
                  <a:pt x="3212592" y="25908"/>
                </a:lnTo>
                <a:lnTo>
                  <a:pt x="3212592" y="51816"/>
                </a:lnTo>
                <a:lnTo>
                  <a:pt x="3238499" y="51816"/>
                </a:lnTo>
                <a:lnTo>
                  <a:pt x="3238499" y="25908"/>
                </a:lnTo>
                <a:close/>
              </a:path>
              <a:path w="4839970" h="78104">
                <a:moveTo>
                  <a:pt x="3290316" y="25908"/>
                </a:moveTo>
                <a:lnTo>
                  <a:pt x="3264407" y="25908"/>
                </a:lnTo>
                <a:lnTo>
                  <a:pt x="3264407" y="51816"/>
                </a:lnTo>
                <a:lnTo>
                  <a:pt x="3290316" y="51816"/>
                </a:lnTo>
                <a:lnTo>
                  <a:pt x="3290316" y="25908"/>
                </a:lnTo>
                <a:close/>
              </a:path>
              <a:path w="4839970" h="78104">
                <a:moveTo>
                  <a:pt x="3342131" y="25908"/>
                </a:moveTo>
                <a:lnTo>
                  <a:pt x="3316224" y="25908"/>
                </a:lnTo>
                <a:lnTo>
                  <a:pt x="3316224" y="51816"/>
                </a:lnTo>
                <a:lnTo>
                  <a:pt x="3342131" y="51816"/>
                </a:lnTo>
                <a:lnTo>
                  <a:pt x="3342131" y="25908"/>
                </a:lnTo>
                <a:close/>
              </a:path>
              <a:path w="4839970" h="78104">
                <a:moveTo>
                  <a:pt x="3393948" y="25908"/>
                </a:moveTo>
                <a:lnTo>
                  <a:pt x="3368040" y="25908"/>
                </a:lnTo>
                <a:lnTo>
                  <a:pt x="3368040" y="51816"/>
                </a:lnTo>
                <a:lnTo>
                  <a:pt x="3393948" y="51816"/>
                </a:lnTo>
                <a:lnTo>
                  <a:pt x="3393948" y="25908"/>
                </a:lnTo>
                <a:close/>
              </a:path>
              <a:path w="4839970" h="78104">
                <a:moveTo>
                  <a:pt x="3445763" y="25908"/>
                </a:moveTo>
                <a:lnTo>
                  <a:pt x="3419855" y="25908"/>
                </a:lnTo>
                <a:lnTo>
                  <a:pt x="3419855" y="51816"/>
                </a:lnTo>
                <a:lnTo>
                  <a:pt x="3445763" y="51816"/>
                </a:lnTo>
                <a:lnTo>
                  <a:pt x="3445763" y="25908"/>
                </a:lnTo>
                <a:close/>
              </a:path>
              <a:path w="4839970" h="78104">
                <a:moveTo>
                  <a:pt x="3497579" y="25908"/>
                </a:moveTo>
                <a:lnTo>
                  <a:pt x="3471672" y="25908"/>
                </a:lnTo>
                <a:lnTo>
                  <a:pt x="3471672" y="51816"/>
                </a:lnTo>
                <a:lnTo>
                  <a:pt x="3497579" y="51816"/>
                </a:lnTo>
                <a:lnTo>
                  <a:pt x="3497579" y="25908"/>
                </a:lnTo>
                <a:close/>
              </a:path>
              <a:path w="4839970" h="78104">
                <a:moveTo>
                  <a:pt x="3549396" y="25908"/>
                </a:moveTo>
                <a:lnTo>
                  <a:pt x="3523487" y="25908"/>
                </a:lnTo>
                <a:lnTo>
                  <a:pt x="3523487" y="51816"/>
                </a:lnTo>
                <a:lnTo>
                  <a:pt x="3549396" y="51816"/>
                </a:lnTo>
                <a:lnTo>
                  <a:pt x="3549396" y="25908"/>
                </a:lnTo>
                <a:close/>
              </a:path>
              <a:path w="4839970" h="78104">
                <a:moveTo>
                  <a:pt x="3601211" y="25908"/>
                </a:moveTo>
                <a:lnTo>
                  <a:pt x="3575304" y="25908"/>
                </a:lnTo>
                <a:lnTo>
                  <a:pt x="3575304" y="51816"/>
                </a:lnTo>
                <a:lnTo>
                  <a:pt x="3601211" y="51816"/>
                </a:lnTo>
                <a:lnTo>
                  <a:pt x="3601211" y="25908"/>
                </a:lnTo>
                <a:close/>
              </a:path>
              <a:path w="4839970" h="78104">
                <a:moveTo>
                  <a:pt x="3653028" y="25908"/>
                </a:moveTo>
                <a:lnTo>
                  <a:pt x="3627120" y="25908"/>
                </a:lnTo>
                <a:lnTo>
                  <a:pt x="3627120" y="51816"/>
                </a:lnTo>
                <a:lnTo>
                  <a:pt x="3653028" y="51816"/>
                </a:lnTo>
                <a:lnTo>
                  <a:pt x="3653028" y="25908"/>
                </a:lnTo>
                <a:close/>
              </a:path>
              <a:path w="4839970" h="78104">
                <a:moveTo>
                  <a:pt x="3704844" y="25908"/>
                </a:moveTo>
                <a:lnTo>
                  <a:pt x="3678935" y="25908"/>
                </a:lnTo>
                <a:lnTo>
                  <a:pt x="3678935" y="51816"/>
                </a:lnTo>
                <a:lnTo>
                  <a:pt x="3704844" y="51816"/>
                </a:lnTo>
                <a:lnTo>
                  <a:pt x="3704844" y="25908"/>
                </a:lnTo>
                <a:close/>
              </a:path>
              <a:path w="4839970" h="78104">
                <a:moveTo>
                  <a:pt x="3756659" y="25908"/>
                </a:moveTo>
                <a:lnTo>
                  <a:pt x="3730752" y="25908"/>
                </a:lnTo>
                <a:lnTo>
                  <a:pt x="3730752" y="51816"/>
                </a:lnTo>
                <a:lnTo>
                  <a:pt x="3756659" y="51816"/>
                </a:lnTo>
                <a:lnTo>
                  <a:pt x="3756659" y="25908"/>
                </a:lnTo>
                <a:close/>
              </a:path>
              <a:path w="4839970" h="78104">
                <a:moveTo>
                  <a:pt x="3808476" y="25908"/>
                </a:moveTo>
                <a:lnTo>
                  <a:pt x="3782568" y="25908"/>
                </a:lnTo>
                <a:lnTo>
                  <a:pt x="3782568" y="51816"/>
                </a:lnTo>
                <a:lnTo>
                  <a:pt x="3808476" y="51816"/>
                </a:lnTo>
                <a:lnTo>
                  <a:pt x="3808476" y="25908"/>
                </a:lnTo>
                <a:close/>
              </a:path>
              <a:path w="4839970" h="78104">
                <a:moveTo>
                  <a:pt x="3860292" y="25908"/>
                </a:moveTo>
                <a:lnTo>
                  <a:pt x="3834383" y="25908"/>
                </a:lnTo>
                <a:lnTo>
                  <a:pt x="3834383" y="51816"/>
                </a:lnTo>
                <a:lnTo>
                  <a:pt x="3860292" y="51816"/>
                </a:lnTo>
                <a:lnTo>
                  <a:pt x="3860292" y="25908"/>
                </a:lnTo>
                <a:close/>
              </a:path>
              <a:path w="4839970" h="78104">
                <a:moveTo>
                  <a:pt x="3912107" y="25908"/>
                </a:moveTo>
                <a:lnTo>
                  <a:pt x="3886200" y="25908"/>
                </a:lnTo>
                <a:lnTo>
                  <a:pt x="3886200" y="51816"/>
                </a:lnTo>
                <a:lnTo>
                  <a:pt x="3912107" y="51816"/>
                </a:lnTo>
                <a:lnTo>
                  <a:pt x="3912107" y="25908"/>
                </a:lnTo>
                <a:close/>
              </a:path>
              <a:path w="4839970" h="78104">
                <a:moveTo>
                  <a:pt x="3963924" y="25908"/>
                </a:moveTo>
                <a:lnTo>
                  <a:pt x="3938016" y="25908"/>
                </a:lnTo>
                <a:lnTo>
                  <a:pt x="3938016" y="51816"/>
                </a:lnTo>
                <a:lnTo>
                  <a:pt x="3963924" y="51816"/>
                </a:lnTo>
                <a:lnTo>
                  <a:pt x="3963924" y="25908"/>
                </a:lnTo>
                <a:close/>
              </a:path>
              <a:path w="4839970" h="78104">
                <a:moveTo>
                  <a:pt x="4015739" y="25908"/>
                </a:moveTo>
                <a:lnTo>
                  <a:pt x="3989831" y="25908"/>
                </a:lnTo>
                <a:lnTo>
                  <a:pt x="3989831" y="51816"/>
                </a:lnTo>
                <a:lnTo>
                  <a:pt x="4015739" y="51816"/>
                </a:lnTo>
                <a:lnTo>
                  <a:pt x="4015739" y="25908"/>
                </a:lnTo>
                <a:close/>
              </a:path>
              <a:path w="4839970" h="78104">
                <a:moveTo>
                  <a:pt x="4067555" y="25908"/>
                </a:moveTo>
                <a:lnTo>
                  <a:pt x="4041648" y="25908"/>
                </a:lnTo>
                <a:lnTo>
                  <a:pt x="4041648" y="51816"/>
                </a:lnTo>
                <a:lnTo>
                  <a:pt x="4067555" y="51816"/>
                </a:lnTo>
                <a:lnTo>
                  <a:pt x="4067555" y="25908"/>
                </a:lnTo>
                <a:close/>
              </a:path>
              <a:path w="4839970" h="78104">
                <a:moveTo>
                  <a:pt x="4119372" y="25908"/>
                </a:moveTo>
                <a:lnTo>
                  <a:pt x="4093463" y="25908"/>
                </a:lnTo>
                <a:lnTo>
                  <a:pt x="4093463" y="51816"/>
                </a:lnTo>
                <a:lnTo>
                  <a:pt x="4119372" y="51816"/>
                </a:lnTo>
                <a:lnTo>
                  <a:pt x="4119372" y="25908"/>
                </a:lnTo>
                <a:close/>
              </a:path>
              <a:path w="4839970" h="78104">
                <a:moveTo>
                  <a:pt x="4171187" y="25908"/>
                </a:moveTo>
                <a:lnTo>
                  <a:pt x="4145279" y="25908"/>
                </a:lnTo>
                <a:lnTo>
                  <a:pt x="4145279" y="51816"/>
                </a:lnTo>
                <a:lnTo>
                  <a:pt x="4171187" y="51816"/>
                </a:lnTo>
                <a:lnTo>
                  <a:pt x="4171187" y="25908"/>
                </a:lnTo>
                <a:close/>
              </a:path>
              <a:path w="4839970" h="78104">
                <a:moveTo>
                  <a:pt x="4223004" y="25908"/>
                </a:moveTo>
                <a:lnTo>
                  <a:pt x="4197096" y="25908"/>
                </a:lnTo>
                <a:lnTo>
                  <a:pt x="4197096" y="51816"/>
                </a:lnTo>
                <a:lnTo>
                  <a:pt x="4223004" y="51816"/>
                </a:lnTo>
                <a:lnTo>
                  <a:pt x="4223004" y="25908"/>
                </a:lnTo>
                <a:close/>
              </a:path>
              <a:path w="4839970" h="78104">
                <a:moveTo>
                  <a:pt x="4274819" y="25908"/>
                </a:moveTo>
                <a:lnTo>
                  <a:pt x="4248911" y="25908"/>
                </a:lnTo>
                <a:lnTo>
                  <a:pt x="4248911" y="51816"/>
                </a:lnTo>
                <a:lnTo>
                  <a:pt x="4274819" y="51816"/>
                </a:lnTo>
                <a:lnTo>
                  <a:pt x="4274819" y="25908"/>
                </a:lnTo>
                <a:close/>
              </a:path>
              <a:path w="4839970" h="78104">
                <a:moveTo>
                  <a:pt x="4326635" y="25908"/>
                </a:moveTo>
                <a:lnTo>
                  <a:pt x="4300728" y="25908"/>
                </a:lnTo>
                <a:lnTo>
                  <a:pt x="4300728" y="51816"/>
                </a:lnTo>
                <a:lnTo>
                  <a:pt x="4326635" y="51816"/>
                </a:lnTo>
                <a:lnTo>
                  <a:pt x="4326635" y="25908"/>
                </a:lnTo>
                <a:close/>
              </a:path>
              <a:path w="4839970" h="78104">
                <a:moveTo>
                  <a:pt x="4378452" y="25908"/>
                </a:moveTo>
                <a:lnTo>
                  <a:pt x="4352543" y="25908"/>
                </a:lnTo>
                <a:lnTo>
                  <a:pt x="4352543" y="51816"/>
                </a:lnTo>
                <a:lnTo>
                  <a:pt x="4378452" y="51816"/>
                </a:lnTo>
                <a:lnTo>
                  <a:pt x="4378452" y="25908"/>
                </a:lnTo>
                <a:close/>
              </a:path>
              <a:path w="4839970" h="78104">
                <a:moveTo>
                  <a:pt x="4430267" y="25908"/>
                </a:moveTo>
                <a:lnTo>
                  <a:pt x="4404359" y="25908"/>
                </a:lnTo>
                <a:lnTo>
                  <a:pt x="4404359" y="51816"/>
                </a:lnTo>
                <a:lnTo>
                  <a:pt x="4430267" y="51816"/>
                </a:lnTo>
                <a:lnTo>
                  <a:pt x="4430267" y="25908"/>
                </a:lnTo>
                <a:close/>
              </a:path>
              <a:path w="4839970" h="78104">
                <a:moveTo>
                  <a:pt x="4482083" y="25908"/>
                </a:moveTo>
                <a:lnTo>
                  <a:pt x="4456176" y="25908"/>
                </a:lnTo>
                <a:lnTo>
                  <a:pt x="4456176" y="51816"/>
                </a:lnTo>
                <a:lnTo>
                  <a:pt x="4482083" y="51816"/>
                </a:lnTo>
                <a:lnTo>
                  <a:pt x="4482083" y="25908"/>
                </a:lnTo>
                <a:close/>
              </a:path>
              <a:path w="4839970" h="78104">
                <a:moveTo>
                  <a:pt x="4533900" y="25908"/>
                </a:moveTo>
                <a:lnTo>
                  <a:pt x="4507991" y="25908"/>
                </a:lnTo>
                <a:lnTo>
                  <a:pt x="4507991" y="51816"/>
                </a:lnTo>
                <a:lnTo>
                  <a:pt x="4533900" y="51816"/>
                </a:lnTo>
                <a:lnTo>
                  <a:pt x="4533900" y="25908"/>
                </a:lnTo>
                <a:close/>
              </a:path>
              <a:path w="4839970" h="78104">
                <a:moveTo>
                  <a:pt x="4585715" y="25908"/>
                </a:moveTo>
                <a:lnTo>
                  <a:pt x="4559808" y="25908"/>
                </a:lnTo>
                <a:lnTo>
                  <a:pt x="4559808" y="51816"/>
                </a:lnTo>
                <a:lnTo>
                  <a:pt x="4585715" y="51816"/>
                </a:lnTo>
                <a:lnTo>
                  <a:pt x="4585715" y="25908"/>
                </a:lnTo>
                <a:close/>
              </a:path>
              <a:path w="4839970" h="78104">
                <a:moveTo>
                  <a:pt x="4637532" y="25908"/>
                </a:moveTo>
                <a:lnTo>
                  <a:pt x="4611624" y="25908"/>
                </a:lnTo>
                <a:lnTo>
                  <a:pt x="4611624" y="51816"/>
                </a:lnTo>
                <a:lnTo>
                  <a:pt x="4637532" y="51816"/>
                </a:lnTo>
                <a:lnTo>
                  <a:pt x="4637532" y="25908"/>
                </a:lnTo>
                <a:close/>
              </a:path>
              <a:path w="4839970" h="78104">
                <a:moveTo>
                  <a:pt x="4689348" y="25908"/>
                </a:moveTo>
                <a:lnTo>
                  <a:pt x="4663439" y="25908"/>
                </a:lnTo>
                <a:lnTo>
                  <a:pt x="4663439" y="51816"/>
                </a:lnTo>
                <a:lnTo>
                  <a:pt x="4689348" y="51816"/>
                </a:lnTo>
                <a:lnTo>
                  <a:pt x="4689348" y="25908"/>
                </a:lnTo>
                <a:close/>
              </a:path>
              <a:path w="4839970" h="78104">
                <a:moveTo>
                  <a:pt x="4741163" y="25908"/>
                </a:moveTo>
                <a:lnTo>
                  <a:pt x="4715256" y="25908"/>
                </a:lnTo>
                <a:lnTo>
                  <a:pt x="4715256" y="51816"/>
                </a:lnTo>
                <a:lnTo>
                  <a:pt x="4741163" y="51816"/>
                </a:lnTo>
                <a:lnTo>
                  <a:pt x="4741163" y="25908"/>
                </a:lnTo>
                <a:close/>
              </a:path>
              <a:path w="4839970" h="78104">
                <a:moveTo>
                  <a:pt x="4800600" y="0"/>
                </a:moveTo>
                <a:lnTo>
                  <a:pt x="4785473" y="3053"/>
                </a:lnTo>
                <a:lnTo>
                  <a:pt x="4773120" y="11382"/>
                </a:lnTo>
                <a:lnTo>
                  <a:pt x="4764791" y="23735"/>
                </a:lnTo>
                <a:lnTo>
                  <a:pt x="4761737" y="38862"/>
                </a:lnTo>
                <a:lnTo>
                  <a:pt x="4764791" y="53988"/>
                </a:lnTo>
                <a:lnTo>
                  <a:pt x="4773120" y="66341"/>
                </a:lnTo>
                <a:lnTo>
                  <a:pt x="4785473" y="74670"/>
                </a:lnTo>
                <a:lnTo>
                  <a:pt x="4800600" y="77724"/>
                </a:lnTo>
                <a:lnTo>
                  <a:pt x="4815726" y="74670"/>
                </a:lnTo>
                <a:lnTo>
                  <a:pt x="4828079" y="66341"/>
                </a:lnTo>
                <a:lnTo>
                  <a:pt x="4836408" y="53988"/>
                </a:lnTo>
                <a:lnTo>
                  <a:pt x="4836846" y="51816"/>
                </a:lnTo>
                <a:lnTo>
                  <a:pt x="4767072" y="51816"/>
                </a:lnTo>
                <a:lnTo>
                  <a:pt x="4767072" y="25908"/>
                </a:lnTo>
                <a:lnTo>
                  <a:pt x="4836846" y="25908"/>
                </a:lnTo>
                <a:lnTo>
                  <a:pt x="4836408" y="23735"/>
                </a:lnTo>
                <a:lnTo>
                  <a:pt x="4828079" y="11382"/>
                </a:lnTo>
                <a:lnTo>
                  <a:pt x="4815726" y="3053"/>
                </a:lnTo>
                <a:lnTo>
                  <a:pt x="4800600" y="0"/>
                </a:lnTo>
                <a:close/>
              </a:path>
              <a:path w="4839970" h="78104">
                <a:moveTo>
                  <a:pt x="4792980" y="25908"/>
                </a:moveTo>
                <a:lnTo>
                  <a:pt x="4767072" y="25908"/>
                </a:lnTo>
                <a:lnTo>
                  <a:pt x="4767072" y="51816"/>
                </a:lnTo>
                <a:lnTo>
                  <a:pt x="4792980" y="51816"/>
                </a:lnTo>
                <a:lnTo>
                  <a:pt x="4792980" y="25908"/>
                </a:lnTo>
                <a:close/>
              </a:path>
              <a:path w="4839970" h="78104">
                <a:moveTo>
                  <a:pt x="4836846" y="25908"/>
                </a:moveTo>
                <a:lnTo>
                  <a:pt x="4792980" y="25908"/>
                </a:lnTo>
                <a:lnTo>
                  <a:pt x="4792980" y="51816"/>
                </a:lnTo>
                <a:lnTo>
                  <a:pt x="4836846" y="51816"/>
                </a:lnTo>
                <a:lnTo>
                  <a:pt x="4839461" y="38862"/>
                </a:lnTo>
                <a:lnTo>
                  <a:pt x="4836846" y="25908"/>
                </a:lnTo>
                <a:close/>
              </a:path>
            </a:pathLst>
          </a:custGeom>
          <a:solidFill>
            <a:srgbClr val="3C3C3C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58567" y="71627"/>
            <a:ext cx="4732782" cy="122910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92451" y="200913"/>
            <a:ext cx="403288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10" dirty="0"/>
              <a:t>https://orcid.org/</a:t>
            </a:r>
            <a:endParaRPr sz="4400" dirty="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9495" y="1958339"/>
            <a:ext cx="8136635" cy="41346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93264" y="71627"/>
            <a:ext cx="4262120" cy="1071373"/>
            <a:chOff x="2493264" y="71627"/>
            <a:chExt cx="4262120" cy="1229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93264" y="71627"/>
              <a:ext cx="2809493" cy="122910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6572" y="71627"/>
              <a:ext cx="2178557" cy="1229106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827147" y="200913"/>
            <a:ext cx="356171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dirty="0"/>
              <a:t>Пошук</a:t>
            </a:r>
            <a:r>
              <a:rPr sz="4400" spc="-35" dirty="0"/>
              <a:t> </a:t>
            </a:r>
            <a:r>
              <a:rPr sz="4400" dirty="0"/>
              <a:t>в</a:t>
            </a:r>
            <a:r>
              <a:rPr sz="4400" spc="-45" dirty="0"/>
              <a:t> </a:t>
            </a:r>
            <a:r>
              <a:rPr sz="4400" spc="-15" dirty="0"/>
              <a:t>ORCID</a:t>
            </a:r>
            <a:endParaRPr sz="4400" dirty="0"/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1459" y="1772412"/>
            <a:ext cx="8647176" cy="40325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7868" y="1796795"/>
            <a:ext cx="8282940" cy="38557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51459" y="280415"/>
            <a:ext cx="8651875" cy="5925820"/>
            <a:chOff x="251459" y="280415"/>
            <a:chExt cx="8651875" cy="59258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1459" y="280415"/>
              <a:ext cx="8136635" cy="413613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9159" y="2348483"/>
              <a:ext cx="8004048" cy="385724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060954" y="723138"/>
              <a:ext cx="4752340" cy="3365500"/>
            </a:xfrm>
            <a:custGeom>
              <a:avLst/>
              <a:gdLst/>
              <a:ahLst/>
              <a:cxnLst/>
              <a:rect l="l" t="t" r="r" b="b"/>
              <a:pathLst>
                <a:path w="4752340" h="3365500">
                  <a:moveTo>
                    <a:pt x="3671316" y="180594"/>
                  </a:moveTo>
                  <a:lnTo>
                    <a:pt x="3687819" y="136141"/>
                  </a:lnTo>
                  <a:lnTo>
                    <a:pt x="3734626" y="95715"/>
                  </a:lnTo>
                  <a:lnTo>
                    <a:pt x="3768126" y="77436"/>
                  </a:lnTo>
                  <a:lnTo>
                    <a:pt x="3807683" y="60672"/>
                  </a:lnTo>
                  <a:lnTo>
                    <a:pt x="3852788" y="45593"/>
                  </a:lnTo>
                  <a:lnTo>
                    <a:pt x="3902936" y="32368"/>
                  </a:lnTo>
                  <a:lnTo>
                    <a:pt x="3957619" y="21168"/>
                  </a:lnTo>
                  <a:lnTo>
                    <a:pt x="4016331" y="12161"/>
                  </a:lnTo>
                  <a:lnTo>
                    <a:pt x="4078565" y="5518"/>
                  </a:lnTo>
                  <a:lnTo>
                    <a:pt x="4143815" y="1407"/>
                  </a:lnTo>
                  <a:lnTo>
                    <a:pt x="4211574" y="0"/>
                  </a:lnTo>
                  <a:lnTo>
                    <a:pt x="4279332" y="1407"/>
                  </a:lnTo>
                  <a:lnTo>
                    <a:pt x="4344582" y="5518"/>
                  </a:lnTo>
                  <a:lnTo>
                    <a:pt x="4406816" y="12161"/>
                  </a:lnTo>
                  <a:lnTo>
                    <a:pt x="4465528" y="21168"/>
                  </a:lnTo>
                  <a:lnTo>
                    <a:pt x="4520211" y="32368"/>
                  </a:lnTo>
                  <a:lnTo>
                    <a:pt x="4570359" y="45593"/>
                  </a:lnTo>
                  <a:lnTo>
                    <a:pt x="4615464" y="60672"/>
                  </a:lnTo>
                  <a:lnTo>
                    <a:pt x="4655021" y="77436"/>
                  </a:lnTo>
                  <a:lnTo>
                    <a:pt x="4688521" y="95715"/>
                  </a:lnTo>
                  <a:lnTo>
                    <a:pt x="4735328" y="136141"/>
                  </a:lnTo>
                  <a:lnTo>
                    <a:pt x="4751832" y="180594"/>
                  </a:lnTo>
                  <a:lnTo>
                    <a:pt x="4747621" y="203238"/>
                  </a:lnTo>
                  <a:lnTo>
                    <a:pt x="4715459" y="245847"/>
                  </a:lnTo>
                  <a:lnTo>
                    <a:pt x="4655021" y="283751"/>
                  </a:lnTo>
                  <a:lnTo>
                    <a:pt x="4615464" y="300515"/>
                  </a:lnTo>
                  <a:lnTo>
                    <a:pt x="4570359" y="315594"/>
                  </a:lnTo>
                  <a:lnTo>
                    <a:pt x="4520211" y="328819"/>
                  </a:lnTo>
                  <a:lnTo>
                    <a:pt x="4465528" y="340019"/>
                  </a:lnTo>
                  <a:lnTo>
                    <a:pt x="4406816" y="349026"/>
                  </a:lnTo>
                  <a:lnTo>
                    <a:pt x="4344582" y="355669"/>
                  </a:lnTo>
                  <a:lnTo>
                    <a:pt x="4279332" y="359780"/>
                  </a:lnTo>
                  <a:lnTo>
                    <a:pt x="4211574" y="361188"/>
                  </a:lnTo>
                  <a:lnTo>
                    <a:pt x="4143815" y="359780"/>
                  </a:lnTo>
                  <a:lnTo>
                    <a:pt x="4078565" y="355669"/>
                  </a:lnTo>
                  <a:lnTo>
                    <a:pt x="4016331" y="349026"/>
                  </a:lnTo>
                  <a:lnTo>
                    <a:pt x="3957619" y="340019"/>
                  </a:lnTo>
                  <a:lnTo>
                    <a:pt x="3902936" y="328819"/>
                  </a:lnTo>
                  <a:lnTo>
                    <a:pt x="3852788" y="315594"/>
                  </a:lnTo>
                  <a:lnTo>
                    <a:pt x="3807683" y="300515"/>
                  </a:lnTo>
                  <a:lnTo>
                    <a:pt x="3768126" y="283751"/>
                  </a:lnTo>
                  <a:lnTo>
                    <a:pt x="3734626" y="265472"/>
                  </a:lnTo>
                  <a:lnTo>
                    <a:pt x="3687819" y="225046"/>
                  </a:lnTo>
                  <a:lnTo>
                    <a:pt x="3671316" y="180594"/>
                  </a:lnTo>
                  <a:close/>
                </a:path>
                <a:path w="4752340" h="3365500">
                  <a:moveTo>
                    <a:pt x="0" y="3269742"/>
                  </a:moveTo>
                  <a:lnTo>
                    <a:pt x="45710" y="3242242"/>
                  </a:lnTo>
                  <a:lnTo>
                    <a:pt x="100345" y="3229598"/>
                  </a:lnTo>
                  <a:lnTo>
                    <a:pt x="173939" y="3217889"/>
                  </a:lnTo>
                  <a:lnTo>
                    <a:pt x="217325" y="3212431"/>
                  </a:lnTo>
                  <a:lnTo>
                    <a:pt x="264825" y="3207262"/>
                  </a:lnTo>
                  <a:lnTo>
                    <a:pt x="316229" y="3202400"/>
                  </a:lnTo>
                  <a:lnTo>
                    <a:pt x="371331" y="3197864"/>
                  </a:lnTo>
                  <a:lnTo>
                    <a:pt x="429921" y="3193672"/>
                  </a:lnTo>
                  <a:lnTo>
                    <a:pt x="491789" y="3189844"/>
                  </a:lnTo>
                  <a:lnTo>
                    <a:pt x="556729" y="3186396"/>
                  </a:lnTo>
                  <a:lnTo>
                    <a:pt x="624530" y="3183349"/>
                  </a:lnTo>
                  <a:lnTo>
                    <a:pt x="694985" y="3180719"/>
                  </a:lnTo>
                  <a:lnTo>
                    <a:pt x="767884" y="3178526"/>
                  </a:lnTo>
                  <a:lnTo>
                    <a:pt x="843019" y="3176789"/>
                  </a:lnTo>
                  <a:lnTo>
                    <a:pt x="920182" y="3175525"/>
                  </a:lnTo>
                  <a:lnTo>
                    <a:pt x="999163" y="3174753"/>
                  </a:lnTo>
                  <a:lnTo>
                    <a:pt x="1079754" y="3174492"/>
                  </a:lnTo>
                  <a:lnTo>
                    <a:pt x="1160344" y="3174753"/>
                  </a:lnTo>
                  <a:lnTo>
                    <a:pt x="1239325" y="3175525"/>
                  </a:lnTo>
                  <a:lnTo>
                    <a:pt x="1316488" y="3176789"/>
                  </a:lnTo>
                  <a:lnTo>
                    <a:pt x="1391623" y="3178526"/>
                  </a:lnTo>
                  <a:lnTo>
                    <a:pt x="1464522" y="3180719"/>
                  </a:lnTo>
                  <a:lnTo>
                    <a:pt x="1534977" y="3183349"/>
                  </a:lnTo>
                  <a:lnTo>
                    <a:pt x="1602778" y="3186396"/>
                  </a:lnTo>
                  <a:lnTo>
                    <a:pt x="1667718" y="3189844"/>
                  </a:lnTo>
                  <a:lnTo>
                    <a:pt x="1729586" y="3193672"/>
                  </a:lnTo>
                  <a:lnTo>
                    <a:pt x="1788176" y="3197864"/>
                  </a:lnTo>
                  <a:lnTo>
                    <a:pt x="1843278" y="3202400"/>
                  </a:lnTo>
                  <a:lnTo>
                    <a:pt x="1894682" y="3207262"/>
                  </a:lnTo>
                  <a:lnTo>
                    <a:pt x="1942182" y="3212431"/>
                  </a:lnTo>
                  <a:lnTo>
                    <a:pt x="1985568" y="3217889"/>
                  </a:lnTo>
                  <a:lnTo>
                    <a:pt x="2024631" y="3223618"/>
                  </a:lnTo>
                  <a:lnTo>
                    <a:pt x="2088954" y="3235813"/>
                  </a:lnTo>
                  <a:lnTo>
                    <a:pt x="2133482" y="3248868"/>
                  </a:lnTo>
                  <a:lnTo>
                    <a:pt x="2159508" y="3269742"/>
                  </a:lnTo>
                  <a:lnTo>
                    <a:pt x="2156546" y="3276847"/>
                  </a:lnTo>
                  <a:lnTo>
                    <a:pt x="2113797" y="3297241"/>
                  </a:lnTo>
                  <a:lnTo>
                    <a:pt x="2059162" y="3309885"/>
                  </a:lnTo>
                  <a:lnTo>
                    <a:pt x="1985568" y="3321594"/>
                  </a:lnTo>
                  <a:lnTo>
                    <a:pt x="1942182" y="3327052"/>
                  </a:lnTo>
                  <a:lnTo>
                    <a:pt x="1894682" y="3332221"/>
                  </a:lnTo>
                  <a:lnTo>
                    <a:pt x="1843278" y="3337083"/>
                  </a:lnTo>
                  <a:lnTo>
                    <a:pt x="1788176" y="3341619"/>
                  </a:lnTo>
                  <a:lnTo>
                    <a:pt x="1729586" y="3345811"/>
                  </a:lnTo>
                  <a:lnTo>
                    <a:pt x="1667718" y="3349639"/>
                  </a:lnTo>
                  <a:lnTo>
                    <a:pt x="1602778" y="3353087"/>
                  </a:lnTo>
                  <a:lnTo>
                    <a:pt x="1534977" y="3356134"/>
                  </a:lnTo>
                  <a:lnTo>
                    <a:pt x="1464522" y="3358764"/>
                  </a:lnTo>
                  <a:lnTo>
                    <a:pt x="1391623" y="3360957"/>
                  </a:lnTo>
                  <a:lnTo>
                    <a:pt x="1316488" y="3362694"/>
                  </a:lnTo>
                  <a:lnTo>
                    <a:pt x="1239325" y="3363958"/>
                  </a:lnTo>
                  <a:lnTo>
                    <a:pt x="1160344" y="3364730"/>
                  </a:lnTo>
                  <a:lnTo>
                    <a:pt x="1079754" y="3364992"/>
                  </a:lnTo>
                  <a:lnTo>
                    <a:pt x="999163" y="3364730"/>
                  </a:lnTo>
                  <a:lnTo>
                    <a:pt x="920182" y="3363958"/>
                  </a:lnTo>
                  <a:lnTo>
                    <a:pt x="843019" y="3362694"/>
                  </a:lnTo>
                  <a:lnTo>
                    <a:pt x="767884" y="3360957"/>
                  </a:lnTo>
                  <a:lnTo>
                    <a:pt x="694985" y="3358764"/>
                  </a:lnTo>
                  <a:lnTo>
                    <a:pt x="624530" y="3356134"/>
                  </a:lnTo>
                  <a:lnTo>
                    <a:pt x="556729" y="3353087"/>
                  </a:lnTo>
                  <a:lnTo>
                    <a:pt x="491789" y="3349639"/>
                  </a:lnTo>
                  <a:lnTo>
                    <a:pt x="429921" y="3345811"/>
                  </a:lnTo>
                  <a:lnTo>
                    <a:pt x="371331" y="3341619"/>
                  </a:lnTo>
                  <a:lnTo>
                    <a:pt x="316230" y="3337083"/>
                  </a:lnTo>
                  <a:lnTo>
                    <a:pt x="264825" y="3332221"/>
                  </a:lnTo>
                  <a:lnTo>
                    <a:pt x="217325" y="3327052"/>
                  </a:lnTo>
                  <a:lnTo>
                    <a:pt x="173939" y="3321594"/>
                  </a:lnTo>
                  <a:lnTo>
                    <a:pt x="134876" y="3315865"/>
                  </a:lnTo>
                  <a:lnTo>
                    <a:pt x="70553" y="3303670"/>
                  </a:lnTo>
                  <a:lnTo>
                    <a:pt x="26025" y="3290615"/>
                  </a:lnTo>
                  <a:lnTo>
                    <a:pt x="0" y="3269742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2692" y="1772411"/>
            <a:ext cx="8769350" cy="4117975"/>
            <a:chOff x="202692" y="1772411"/>
            <a:chExt cx="8769350" cy="41179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4884" y="1772411"/>
              <a:ext cx="8756904" cy="410413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5646" y="1989581"/>
              <a:ext cx="2197735" cy="3888104"/>
            </a:xfrm>
            <a:custGeom>
              <a:avLst/>
              <a:gdLst/>
              <a:ahLst/>
              <a:cxnLst/>
              <a:rect l="l" t="t" r="r" b="b"/>
              <a:pathLst>
                <a:path w="2197735" h="3888104">
                  <a:moveTo>
                    <a:pt x="0" y="3887724"/>
                  </a:moveTo>
                  <a:lnTo>
                    <a:pt x="2197608" y="3887724"/>
                  </a:lnTo>
                  <a:lnTo>
                    <a:pt x="2197608" y="0"/>
                  </a:lnTo>
                  <a:lnTo>
                    <a:pt x="0" y="0"/>
                  </a:lnTo>
                  <a:lnTo>
                    <a:pt x="0" y="3887724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240" y="1917192"/>
            <a:ext cx="8473440" cy="39182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78023" y="71627"/>
            <a:ext cx="4293870" cy="122910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11907" y="200913"/>
            <a:ext cx="359664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/>
              <a:t>Не</a:t>
            </a:r>
            <a:r>
              <a:rPr sz="4400" spc="-65" dirty="0"/>
              <a:t> </a:t>
            </a:r>
            <a:r>
              <a:rPr sz="4400" spc="-10" dirty="0"/>
              <a:t>редагується</a:t>
            </a:r>
            <a:endParaRPr sz="440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3859" y="1752600"/>
            <a:ext cx="8417052" cy="40523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8036" y="0"/>
            <a:ext cx="3803141" cy="93040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89584" y="0"/>
            <a:ext cx="803465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12185" marR="5080" indent="-350012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Імпорт</a:t>
            </a:r>
            <a:r>
              <a:rPr spc="25" dirty="0"/>
              <a:t> </a:t>
            </a:r>
            <a:r>
              <a:rPr spc="-5" dirty="0"/>
              <a:t>робіт</a:t>
            </a:r>
            <a:r>
              <a:rPr spc="5" dirty="0"/>
              <a:t> </a:t>
            </a:r>
            <a:r>
              <a:rPr spc="-5" dirty="0"/>
              <a:t>з</a:t>
            </a:r>
            <a:r>
              <a:rPr spc="-25" dirty="0"/>
              <a:t> </a:t>
            </a:r>
            <a:r>
              <a:rPr spc="-5" dirty="0"/>
              <a:t>Google </a:t>
            </a:r>
            <a:r>
              <a:rPr spc="-50" dirty="0"/>
              <a:t>Scholar,</a:t>
            </a:r>
            <a:r>
              <a:rPr spc="10" dirty="0"/>
              <a:t> </a:t>
            </a:r>
            <a:r>
              <a:rPr spc="-15" dirty="0"/>
              <a:t>Scopus, </a:t>
            </a:r>
            <a:r>
              <a:rPr spc="-890" dirty="0"/>
              <a:t> </a:t>
            </a:r>
            <a:r>
              <a:rPr spc="-25" dirty="0"/>
              <a:t>WOS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676" y="1557527"/>
            <a:ext cx="8878824" cy="41041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627265"/>
            <a:ext cx="3657600" cy="508773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590800" y="5943600"/>
            <a:ext cx="38011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607890"/>
                </a:solidFill>
                <a:latin typeface="Arial" panose="020B0604020202020204" pitchFamily="34" charset="0"/>
                <a:hlinkClick r:id="rId3"/>
              </a:rPr>
              <a:t>http://ir.stu.cn.ua/123456789/15655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885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88036" y="1629155"/>
            <a:ext cx="8676640" cy="4066540"/>
            <a:chOff x="288036" y="1629155"/>
            <a:chExt cx="8676640" cy="40665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8036" y="1629155"/>
              <a:ext cx="8676131" cy="406603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805421" y="2853690"/>
              <a:ext cx="1943100" cy="1728470"/>
            </a:xfrm>
            <a:custGeom>
              <a:avLst/>
              <a:gdLst/>
              <a:ahLst/>
              <a:cxnLst/>
              <a:rect l="l" t="t" r="r" b="b"/>
              <a:pathLst>
                <a:path w="1943100" h="1728470">
                  <a:moveTo>
                    <a:pt x="0" y="1728216"/>
                  </a:moveTo>
                  <a:lnTo>
                    <a:pt x="1943100" y="1728216"/>
                  </a:lnTo>
                  <a:lnTo>
                    <a:pt x="1943100" y="0"/>
                  </a:lnTo>
                  <a:lnTo>
                    <a:pt x="0" y="0"/>
                  </a:lnTo>
                  <a:lnTo>
                    <a:pt x="0" y="1728216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9831" y="117347"/>
            <a:ext cx="8496300" cy="6050280"/>
            <a:chOff x="179831" y="117347"/>
            <a:chExt cx="8496300" cy="60502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9831" y="117347"/>
              <a:ext cx="8023859" cy="409041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475993" y="2173986"/>
              <a:ext cx="1945005" cy="289560"/>
            </a:xfrm>
            <a:custGeom>
              <a:avLst/>
              <a:gdLst/>
              <a:ahLst/>
              <a:cxnLst/>
              <a:rect l="l" t="t" r="r" b="b"/>
              <a:pathLst>
                <a:path w="1945004" h="289560">
                  <a:moveTo>
                    <a:pt x="0" y="289560"/>
                  </a:moveTo>
                  <a:lnTo>
                    <a:pt x="1944624" y="289560"/>
                  </a:lnTo>
                  <a:lnTo>
                    <a:pt x="1944624" y="0"/>
                  </a:lnTo>
                  <a:lnTo>
                    <a:pt x="0" y="0"/>
                  </a:lnTo>
                  <a:lnTo>
                    <a:pt x="0" y="289560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1976" y="2781299"/>
              <a:ext cx="7344156" cy="338632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284726" y="2853690"/>
              <a:ext cx="1945005" cy="289560"/>
            </a:xfrm>
            <a:custGeom>
              <a:avLst/>
              <a:gdLst/>
              <a:ahLst/>
              <a:cxnLst/>
              <a:rect l="l" t="t" r="r" b="b"/>
              <a:pathLst>
                <a:path w="1945004" h="289560">
                  <a:moveTo>
                    <a:pt x="0" y="289560"/>
                  </a:moveTo>
                  <a:lnTo>
                    <a:pt x="1944624" y="289560"/>
                  </a:lnTo>
                  <a:lnTo>
                    <a:pt x="1944624" y="0"/>
                  </a:lnTo>
                  <a:lnTo>
                    <a:pt x="0" y="0"/>
                  </a:lnTo>
                  <a:lnTo>
                    <a:pt x="0" y="289560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3088" y="1196340"/>
            <a:ext cx="8574023" cy="46893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70503" y="3774947"/>
            <a:ext cx="5329428" cy="272034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117347"/>
            <a:ext cx="6841235" cy="3579876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5004053" y="3775709"/>
            <a:ext cx="1080770" cy="375285"/>
          </a:xfrm>
          <a:custGeom>
            <a:avLst/>
            <a:gdLst/>
            <a:ahLst/>
            <a:cxnLst/>
            <a:rect l="l" t="t" r="r" b="b"/>
            <a:pathLst>
              <a:path w="1080770" h="375285">
                <a:moveTo>
                  <a:pt x="0" y="374904"/>
                </a:moveTo>
                <a:lnTo>
                  <a:pt x="1080515" y="374904"/>
                </a:lnTo>
                <a:lnTo>
                  <a:pt x="1080515" y="0"/>
                </a:lnTo>
                <a:lnTo>
                  <a:pt x="0" y="0"/>
                </a:lnTo>
                <a:lnTo>
                  <a:pt x="0" y="374904"/>
                </a:lnTo>
                <a:close/>
              </a:path>
            </a:pathLst>
          </a:custGeom>
          <a:ln w="25907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31770" y="3141726"/>
            <a:ext cx="329565" cy="375285"/>
          </a:xfrm>
          <a:custGeom>
            <a:avLst/>
            <a:gdLst/>
            <a:ahLst/>
            <a:cxnLst/>
            <a:rect l="l" t="t" r="r" b="b"/>
            <a:pathLst>
              <a:path w="329564" h="375285">
                <a:moveTo>
                  <a:pt x="0" y="374903"/>
                </a:moveTo>
                <a:lnTo>
                  <a:pt x="329183" y="374903"/>
                </a:lnTo>
                <a:lnTo>
                  <a:pt x="329183" y="0"/>
                </a:lnTo>
                <a:lnTo>
                  <a:pt x="0" y="0"/>
                </a:lnTo>
                <a:lnTo>
                  <a:pt x="0" y="374903"/>
                </a:lnTo>
                <a:close/>
              </a:path>
            </a:pathLst>
          </a:custGeom>
          <a:ln w="2590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263" y="1816607"/>
            <a:ext cx="8540495" cy="41376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03603" y="4572"/>
            <a:ext cx="6155690" cy="6219825"/>
            <a:chOff x="1403603" y="4572"/>
            <a:chExt cx="6155690" cy="62198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03603" y="4572"/>
              <a:ext cx="6155436" cy="3429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12747" y="3433572"/>
              <a:ext cx="5967983" cy="2790443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0575" y="1601165"/>
            <a:ext cx="696214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5" dirty="0">
                <a:solidFill>
                  <a:srgbClr val="7A6000"/>
                </a:solidFill>
                <a:latin typeface="Calibri"/>
                <a:cs typeface="Calibri"/>
              </a:rPr>
              <a:t>http</a:t>
            </a:r>
            <a:r>
              <a:rPr sz="2400" spc="-15" dirty="0">
                <a:solidFill>
                  <a:srgbClr val="7A6000"/>
                </a:solidFill>
                <a:latin typeface="Calibri"/>
                <a:cs typeface="Calibri"/>
                <a:hlinkClick r:id="rId2"/>
              </a:rPr>
              <a:t>s://ww</a:t>
            </a:r>
            <a:r>
              <a:rPr sz="2400" spc="-15" dirty="0">
                <a:solidFill>
                  <a:srgbClr val="7A6000"/>
                </a:solidFill>
                <a:latin typeface="Calibri"/>
                <a:cs typeface="Calibri"/>
              </a:rPr>
              <a:t>w.sc</a:t>
            </a:r>
            <a:r>
              <a:rPr sz="2400" spc="-15" dirty="0">
                <a:solidFill>
                  <a:srgbClr val="7A6000"/>
                </a:solidFill>
                <a:latin typeface="Calibri"/>
                <a:cs typeface="Calibri"/>
                <a:hlinkClick r:id="rId2"/>
              </a:rPr>
              <a:t>opus.com/search/form.uri?display=basic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24355" y="71627"/>
            <a:ext cx="2582418" cy="122910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lnSpc>
                <a:spcPct val="100000"/>
              </a:lnSpc>
              <a:spcBef>
                <a:spcPts val="100"/>
              </a:spcBef>
            </a:pPr>
            <a:r>
              <a:rPr dirty="0"/>
              <a:t>Зв’язок</a:t>
            </a:r>
            <a:r>
              <a:rPr spc="-30" dirty="0"/>
              <a:t> </a:t>
            </a:r>
            <a:r>
              <a:rPr dirty="0"/>
              <a:t>AuthorID</a:t>
            </a:r>
            <a:r>
              <a:rPr spc="-10" dirty="0"/>
              <a:t> </a:t>
            </a:r>
            <a:r>
              <a:rPr dirty="0"/>
              <a:t>з</a:t>
            </a:r>
            <a:r>
              <a:rPr spc="-20" dirty="0"/>
              <a:t> </a:t>
            </a:r>
            <a:r>
              <a:rPr spc="-15" dirty="0"/>
              <a:t>ORCID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24355" y="71627"/>
            <a:ext cx="2582418" cy="122910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58239" y="200913"/>
            <a:ext cx="589915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dirty="0"/>
              <a:t>Зв’язок</a:t>
            </a:r>
            <a:r>
              <a:rPr sz="4400" spc="-30" dirty="0"/>
              <a:t> </a:t>
            </a:r>
            <a:r>
              <a:rPr sz="4400" dirty="0"/>
              <a:t>AuthorID</a:t>
            </a:r>
            <a:r>
              <a:rPr sz="4400" spc="-10" dirty="0"/>
              <a:t> </a:t>
            </a:r>
            <a:r>
              <a:rPr sz="4400" dirty="0"/>
              <a:t>з</a:t>
            </a:r>
            <a:r>
              <a:rPr sz="4400" spc="-20" dirty="0"/>
              <a:t> </a:t>
            </a:r>
            <a:r>
              <a:rPr sz="4400" spc="-15" dirty="0"/>
              <a:t>ORCID</a:t>
            </a:r>
            <a:endParaRPr sz="4400"/>
          </a:p>
        </p:txBody>
      </p:sp>
      <p:grpSp>
        <p:nvGrpSpPr>
          <p:cNvPr id="4" name="object 4"/>
          <p:cNvGrpSpPr/>
          <p:nvPr/>
        </p:nvGrpSpPr>
        <p:grpSpPr>
          <a:xfrm>
            <a:off x="288036" y="1053083"/>
            <a:ext cx="8676640" cy="5727700"/>
            <a:chOff x="288036" y="1053083"/>
            <a:chExt cx="8676640" cy="57277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8036" y="1053083"/>
              <a:ext cx="8676132" cy="406603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805421" y="2797301"/>
              <a:ext cx="1943100" cy="289560"/>
            </a:xfrm>
            <a:custGeom>
              <a:avLst/>
              <a:gdLst/>
              <a:ahLst/>
              <a:cxnLst/>
              <a:rect l="l" t="t" r="r" b="b"/>
              <a:pathLst>
                <a:path w="1943100" h="289560">
                  <a:moveTo>
                    <a:pt x="0" y="289560"/>
                  </a:moveTo>
                  <a:lnTo>
                    <a:pt x="1943100" y="289560"/>
                  </a:lnTo>
                  <a:lnTo>
                    <a:pt x="1943100" y="0"/>
                  </a:lnTo>
                  <a:lnTo>
                    <a:pt x="0" y="0"/>
                  </a:lnTo>
                  <a:lnTo>
                    <a:pt x="0" y="289560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6240" y="3933442"/>
              <a:ext cx="6120384" cy="284683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267712" y="3079750"/>
              <a:ext cx="5509260" cy="482600"/>
            </a:xfrm>
            <a:custGeom>
              <a:avLst/>
              <a:gdLst/>
              <a:ahLst/>
              <a:cxnLst/>
              <a:rect l="l" t="t" r="r" b="b"/>
              <a:pathLst>
                <a:path w="5509259" h="482600">
                  <a:moveTo>
                    <a:pt x="84327" y="379475"/>
                  </a:moveTo>
                  <a:lnTo>
                    <a:pt x="81406" y="381380"/>
                  </a:lnTo>
                  <a:lnTo>
                    <a:pt x="0" y="437896"/>
                  </a:lnTo>
                  <a:lnTo>
                    <a:pt x="92329" y="482473"/>
                  </a:lnTo>
                  <a:lnTo>
                    <a:pt x="96138" y="481202"/>
                  </a:lnTo>
                  <a:lnTo>
                    <a:pt x="99187" y="474852"/>
                  </a:lnTo>
                  <a:lnTo>
                    <a:pt x="97917" y="471042"/>
                  </a:lnTo>
                  <a:lnTo>
                    <a:pt x="40253" y="443229"/>
                  </a:lnTo>
                  <a:lnTo>
                    <a:pt x="12700" y="443229"/>
                  </a:lnTo>
                  <a:lnTo>
                    <a:pt x="11683" y="430657"/>
                  </a:lnTo>
                  <a:lnTo>
                    <a:pt x="35275" y="428808"/>
                  </a:lnTo>
                  <a:lnTo>
                    <a:pt x="88645" y="391795"/>
                  </a:lnTo>
                  <a:lnTo>
                    <a:pt x="91567" y="389889"/>
                  </a:lnTo>
                  <a:lnTo>
                    <a:pt x="92201" y="385952"/>
                  </a:lnTo>
                  <a:lnTo>
                    <a:pt x="90296" y="383032"/>
                  </a:lnTo>
                  <a:lnTo>
                    <a:pt x="88264" y="380111"/>
                  </a:lnTo>
                  <a:lnTo>
                    <a:pt x="84327" y="379475"/>
                  </a:lnTo>
                  <a:close/>
                </a:path>
                <a:path w="5509259" h="482600">
                  <a:moveTo>
                    <a:pt x="35275" y="428808"/>
                  </a:moveTo>
                  <a:lnTo>
                    <a:pt x="11683" y="430657"/>
                  </a:lnTo>
                  <a:lnTo>
                    <a:pt x="12700" y="443229"/>
                  </a:lnTo>
                  <a:lnTo>
                    <a:pt x="27292" y="442087"/>
                  </a:lnTo>
                  <a:lnTo>
                    <a:pt x="16129" y="442087"/>
                  </a:lnTo>
                  <a:lnTo>
                    <a:pt x="15239" y="431164"/>
                  </a:lnTo>
                  <a:lnTo>
                    <a:pt x="31877" y="431164"/>
                  </a:lnTo>
                  <a:lnTo>
                    <a:pt x="35275" y="428808"/>
                  </a:lnTo>
                  <a:close/>
                </a:path>
                <a:path w="5509259" h="482600">
                  <a:moveTo>
                    <a:pt x="36404" y="441373"/>
                  </a:moveTo>
                  <a:lnTo>
                    <a:pt x="12700" y="443229"/>
                  </a:lnTo>
                  <a:lnTo>
                    <a:pt x="40253" y="443229"/>
                  </a:lnTo>
                  <a:lnTo>
                    <a:pt x="36404" y="441373"/>
                  </a:lnTo>
                  <a:close/>
                </a:path>
                <a:path w="5509259" h="482600">
                  <a:moveTo>
                    <a:pt x="15239" y="431164"/>
                  </a:moveTo>
                  <a:lnTo>
                    <a:pt x="16129" y="442087"/>
                  </a:lnTo>
                  <a:lnTo>
                    <a:pt x="25052" y="435898"/>
                  </a:lnTo>
                  <a:lnTo>
                    <a:pt x="15239" y="431164"/>
                  </a:lnTo>
                  <a:close/>
                </a:path>
                <a:path w="5509259" h="482600">
                  <a:moveTo>
                    <a:pt x="25052" y="435898"/>
                  </a:moveTo>
                  <a:lnTo>
                    <a:pt x="16129" y="442087"/>
                  </a:lnTo>
                  <a:lnTo>
                    <a:pt x="27292" y="442087"/>
                  </a:lnTo>
                  <a:lnTo>
                    <a:pt x="36404" y="441373"/>
                  </a:lnTo>
                  <a:lnTo>
                    <a:pt x="25052" y="435898"/>
                  </a:lnTo>
                  <a:close/>
                </a:path>
                <a:path w="5509259" h="482600">
                  <a:moveTo>
                    <a:pt x="5508117" y="0"/>
                  </a:moveTo>
                  <a:lnTo>
                    <a:pt x="35275" y="428808"/>
                  </a:lnTo>
                  <a:lnTo>
                    <a:pt x="25052" y="435898"/>
                  </a:lnTo>
                  <a:lnTo>
                    <a:pt x="36404" y="441373"/>
                  </a:lnTo>
                  <a:lnTo>
                    <a:pt x="5509133" y="12700"/>
                  </a:lnTo>
                  <a:lnTo>
                    <a:pt x="5508117" y="0"/>
                  </a:lnTo>
                  <a:close/>
                </a:path>
                <a:path w="5509259" h="482600">
                  <a:moveTo>
                    <a:pt x="31877" y="431164"/>
                  </a:moveTo>
                  <a:lnTo>
                    <a:pt x="15239" y="431164"/>
                  </a:lnTo>
                  <a:lnTo>
                    <a:pt x="25052" y="435898"/>
                  </a:lnTo>
                  <a:lnTo>
                    <a:pt x="31877" y="43116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95042" y="0"/>
            <a:ext cx="522732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95680" marR="5080" indent="-983615">
              <a:lnSpc>
                <a:spcPct val="100000"/>
              </a:lnSpc>
              <a:spcBef>
                <a:spcPts val="95"/>
              </a:spcBef>
            </a:pPr>
            <a:r>
              <a:rPr spc="-20" dirty="0"/>
              <a:t>Додавання публікацій </a:t>
            </a:r>
            <a:r>
              <a:rPr spc="-5" dirty="0"/>
              <a:t>зі </a:t>
            </a:r>
            <a:r>
              <a:rPr spc="-890" dirty="0"/>
              <a:t> </a:t>
            </a:r>
            <a:r>
              <a:rPr spc="-15" dirty="0"/>
              <a:t>Scopus</a:t>
            </a:r>
            <a:r>
              <a:rPr spc="-5" dirty="0"/>
              <a:t> в </a:t>
            </a:r>
            <a:r>
              <a:rPr spc="-20" dirty="0"/>
              <a:t>ORCID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4651" y="1670304"/>
            <a:ext cx="7886700" cy="46131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88360" y="272618"/>
            <a:ext cx="343916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Google</a:t>
            </a:r>
            <a:r>
              <a:rPr sz="4400" spc="-65" dirty="0"/>
              <a:t> </a:t>
            </a:r>
            <a:r>
              <a:rPr sz="4400" spc="-5" dirty="0"/>
              <a:t>Scholar</a:t>
            </a:r>
            <a:endParaRPr sz="4400"/>
          </a:p>
        </p:txBody>
      </p:sp>
      <p:grpSp>
        <p:nvGrpSpPr>
          <p:cNvPr id="3" name="object 3"/>
          <p:cNvGrpSpPr/>
          <p:nvPr/>
        </p:nvGrpSpPr>
        <p:grpSpPr>
          <a:xfrm>
            <a:off x="1283208" y="1484375"/>
            <a:ext cx="6944995" cy="4897120"/>
            <a:chOff x="1283208" y="1484375"/>
            <a:chExt cx="6944995" cy="48971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83208" y="1484375"/>
              <a:ext cx="6944868" cy="489661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204209" y="3789425"/>
              <a:ext cx="1551940" cy="144780"/>
            </a:xfrm>
            <a:custGeom>
              <a:avLst/>
              <a:gdLst/>
              <a:ahLst/>
              <a:cxnLst/>
              <a:rect l="l" t="t" r="r" b="b"/>
              <a:pathLst>
                <a:path w="1551939" h="144779">
                  <a:moveTo>
                    <a:pt x="0" y="144780"/>
                  </a:moveTo>
                  <a:lnTo>
                    <a:pt x="1551432" y="144780"/>
                  </a:lnTo>
                  <a:lnTo>
                    <a:pt x="1551432" y="0"/>
                  </a:lnTo>
                  <a:lnTo>
                    <a:pt x="0" y="0"/>
                  </a:lnTo>
                  <a:lnTo>
                    <a:pt x="0" y="144780"/>
                  </a:lnTo>
                  <a:close/>
                </a:path>
              </a:pathLst>
            </a:custGeom>
            <a:ln w="25908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163" y="406908"/>
            <a:ext cx="5807202" cy="111633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70712" y="524002"/>
            <a:ext cx="8274684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5" dirty="0"/>
              <a:t>Редагування </a:t>
            </a:r>
            <a:r>
              <a:rPr spc="-5" dirty="0"/>
              <a:t>профілю</a:t>
            </a:r>
            <a:r>
              <a:rPr spc="10" dirty="0"/>
              <a:t> </a:t>
            </a:r>
            <a:r>
              <a:rPr spc="-5" dirty="0"/>
              <a:t>в</a:t>
            </a:r>
            <a:r>
              <a:rPr spc="-25" dirty="0"/>
              <a:t> </a:t>
            </a:r>
            <a:r>
              <a:rPr spc="-5" dirty="0"/>
              <a:t>Google</a:t>
            </a:r>
            <a:r>
              <a:rPr spc="-10" dirty="0"/>
              <a:t> </a:t>
            </a:r>
            <a:r>
              <a:rPr spc="-5" dirty="0"/>
              <a:t>Scholar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0" y="1557527"/>
            <a:ext cx="8923020" cy="3912235"/>
            <a:chOff x="0" y="1557527"/>
            <a:chExt cx="8923020" cy="391223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557527"/>
              <a:ext cx="8923020" cy="389839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261110" y="1701545"/>
              <a:ext cx="4030979" cy="433070"/>
            </a:xfrm>
            <a:custGeom>
              <a:avLst/>
              <a:gdLst/>
              <a:ahLst/>
              <a:cxnLst/>
              <a:rect l="l" t="t" r="r" b="b"/>
              <a:pathLst>
                <a:path w="4030979" h="433069">
                  <a:moveTo>
                    <a:pt x="0" y="432815"/>
                  </a:moveTo>
                  <a:lnTo>
                    <a:pt x="4030979" y="432815"/>
                  </a:lnTo>
                  <a:lnTo>
                    <a:pt x="4030979" y="0"/>
                  </a:lnTo>
                  <a:lnTo>
                    <a:pt x="0" y="0"/>
                  </a:lnTo>
                  <a:lnTo>
                    <a:pt x="0" y="432815"/>
                  </a:lnTo>
                  <a:close/>
                </a:path>
              </a:pathLst>
            </a:custGeom>
            <a:ln w="25908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868161" y="3286505"/>
              <a:ext cx="433070" cy="2170430"/>
            </a:xfrm>
            <a:custGeom>
              <a:avLst/>
              <a:gdLst/>
              <a:ahLst/>
              <a:cxnLst/>
              <a:rect l="l" t="t" r="r" b="b"/>
              <a:pathLst>
                <a:path w="433070" h="2170429">
                  <a:moveTo>
                    <a:pt x="0" y="2170176"/>
                  </a:moveTo>
                  <a:lnTo>
                    <a:pt x="432815" y="2170176"/>
                  </a:lnTo>
                  <a:lnTo>
                    <a:pt x="432815" y="0"/>
                  </a:lnTo>
                  <a:lnTo>
                    <a:pt x="0" y="0"/>
                  </a:lnTo>
                  <a:lnTo>
                    <a:pt x="0" y="2170176"/>
                  </a:lnTo>
                  <a:close/>
                </a:path>
              </a:pathLst>
            </a:custGeom>
            <a:ln w="2590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0020" y="0"/>
            <a:ext cx="8922385" cy="866775"/>
            <a:chOff x="160020" y="0"/>
            <a:chExt cx="8922385" cy="8667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0020" y="0"/>
              <a:ext cx="1599438" cy="86639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28344" y="0"/>
              <a:ext cx="723138" cy="86639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20367" y="0"/>
              <a:ext cx="1785366" cy="86639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69108" y="0"/>
              <a:ext cx="779526" cy="86639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17520" y="0"/>
              <a:ext cx="4674870" cy="86639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61276" y="0"/>
              <a:ext cx="1921002" cy="866394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399084" y="59182"/>
            <a:ext cx="841692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5" dirty="0">
                <a:solidFill>
                  <a:srgbClr val="FFF4C9"/>
                </a:solidFill>
                <a:latin typeface="Calibri"/>
                <a:cs typeface="Calibri"/>
              </a:rPr>
              <a:t>Moroz,</a:t>
            </a:r>
            <a:r>
              <a:rPr sz="3200" spc="-20" dirty="0">
                <a:solidFill>
                  <a:srgbClr val="FFF4C9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4C9"/>
                </a:solidFill>
                <a:latin typeface="Calibri"/>
                <a:cs typeface="Calibri"/>
              </a:rPr>
              <a:t>Nataliia</a:t>
            </a:r>
            <a:r>
              <a:rPr sz="3200" spc="25" dirty="0">
                <a:solidFill>
                  <a:srgbClr val="FFF4C9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4C9"/>
                </a:solidFill>
                <a:latin typeface="Calibri"/>
                <a:cs typeface="Calibri"/>
              </a:rPr>
              <a:t>/</a:t>
            </a:r>
            <a:r>
              <a:rPr sz="3200" spc="-5" dirty="0">
                <a:solidFill>
                  <a:srgbClr val="FFF4C9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4C9"/>
                </a:solidFill>
                <a:latin typeface="Calibri"/>
                <a:cs typeface="Calibri"/>
              </a:rPr>
              <a:t>Мороз </a:t>
            </a:r>
            <a:r>
              <a:rPr sz="3200" spc="-10" dirty="0">
                <a:solidFill>
                  <a:srgbClr val="FFF4C9"/>
                </a:solidFill>
                <a:latin typeface="Calibri"/>
                <a:cs typeface="Calibri"/>
              </a:rPr>
              <a:t>Наталія</a:t>
            </a:r>
            <a:r>
              <a:rPr sz="3200" spc="15" dirty="0">
                <a:solidFill>
                  <a:srgbClr val="FFF4C9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4C9"/>
                </a:solidFill>
                <a:latin typeface="Calibri"/>
                <a:cs typeface="Calibri"/>
              </a:rPr>
              <a:t>/</a:t>
            </a:r>
            <a:r>
              <a:rPr sz="3200" spc="-5" dirty="0">
                <a:solidFill>
                  <a:srgbClr val="FFF4C9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4C9"/>
                </a:solidFill>
                <a:latin typeface="Calibri"/>
                <a:cs typeface="Calibri"/>
              </a:rPr>
              <a:t>Мороз</a:t>
            </a:r>
            <a:r>
              <a:rPr sz="3200" spc="-5" dirty="0">
                <a:solidFill>
                  <a:srgbClr val="FFF4C9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4C9"/>
                </a:solidFill>
                <a:latin typeface="Calibri"/>
                <a:cs typeface="Calibri"/>
              </a:rPr>
              <a:t>Наталья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967739" y="457200"/>
            <a:ext cx="5278755" cy="897255"/>
            <a:chOff x="967739" y="457200"/>
            <a:chExt cx="5278755" cy="897255"/>
          </a:xfrm>
        </p:grpSpPr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67739" y="457200"/>
              <a:ext cx="781049" cy="89687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17675" y="457200"/>
              <a:ext cx="1599438" cy="89687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374391" y="457200"/>
              <a:ext cx="2465070" cy="89687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308348" y="457200"/>
              <a:ext cx="1599438" cy="89687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466587" y="457200"/>
              <a:ext cx="779526" cy="896874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1207109" y="546862"/>
            <a:ext cx="468249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F4C9"/>
                </a:solidFill>
                <a:latin typeface="Calibri"/>
                <a:cs typeface="Calibri"/>
              </a:rPr>
              <a:t>/ </a:t>
            </a:r>
            <a:r>
              <a:rPr sz="3200" spc="-20" dirty="0">
                <a:solidFill>
                  <a:srgbClr val="FFF4C9"/>
                </a:solidFill>
                <a:latin typeface="Calibri"/>
                <a:cs typeface="Calibri"/>
              </a:rPr>
              <a:t>Moroz</a:t>
            </a:r>
            <a:r>
              <a:rPr sz="3200" spc="-40" dirty="0">
                <a:solidFill>
                  <a:srgbClr val="FFF4C9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4C9"/>
                </a:solidFill>
                <a:latin typeface="Calibri"/>
                <a:cs typeface="Calibri"/>
              </a:rPr>
              <a:t>N.</a:t>
            </a:r>
            <a:r>
              <a:rPr sz="3200" spc="-5" dirty="0">
                <a:solidFill>
                  <a:srgbClr val="FFF4C9"/>
                </a:solidFill>
                <a:latin typeface="Calibri"/>
                <a:cs typeface="Calibri"/>
              </a:rPr>
              <a:t> </a:t>
            </a:r>
            <a:r>
              <a:rPr sz="3200" spc="-170" dirty="0">
                <a:solidFill>
                  <a:srgbClr val="FFF4C9"/>
                </a:solidFill>
                <a:latin typeface="Calibri"/>
                <a:cs typeface="Calibri"/>
              </a:rPr>
              <a:t>V.</a:t>
            </a:r>
            <a:r>
              <a:rPr sz="3200" spc="5" dirty="0">
                <a:solidFill>
                  <a:srgbClr val="FFF4C9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4C9"/>
                </a:solidFill>
                <a:latin typeface="Calibri"/>
                <a:cs typeface="Calibri"/>
              </a:rPr>
              <a:t>/</a:t>
            </a:r>
            <a:r>
              <a:rPr sz="3200" spc="-10" dirty="0">
                <a:solidFill>
                  <a:srgbClr val="FFF4C9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FFF4C9"/>
                </a:solidFill>
                <a:latin typeface="Calibri"/>
                <a:cs typeface="Calibri"/>
              </a:rPr>
              <a:t>N.</a:t>
            </a:r>
            <a:r>
              <a:rPr sz="3200" spc="-10" dirty="0">
                <a:solidFill>
                  <a:srgbClr val="FFF4C9"/>
                </a:solidFill>
                <a:latin typeface="Calibri"/>
                <a:cs typeface="Calibri"/>
              </a:rPr>
              <a:t> </a:t>
            </a:r>
            <a:r>
              <a:rPr sz="3200" spc="-165" dirty="0">
                <a:solidFill>
                  <a:srgbClr val="FFF4C9"/>
                </a:solidFill>
                <a:latin typeface="Calibri"/>
                <a:cs typeface="Calibri"/>
              </a:rPr>
              <a:t>V.</a:t>
            </a:r>
            <a:r>
              <a:rPr sz="3200" spc="10" dirty="0">
                <a:solidFill>
                  <a:srgbClr val="FFF4C9"/>
                </a:solidFill>
                <a:latin typeface="Calibri"/>
                <a:cs typeface="Calibri"/>
              </a:rPr>
              <a:t> </a:t>
            </a:r>
            <a:r>
              <a:rPr sz="3200" spc="-15" dirty="0">
                <a:solidFill>
                  <a:srgbClr val="FFF4C9"/>
                </a:solidFill>
                <a:latin typeface="Calibri"/>
                <a:cs typeface="Calibri"/>
              </a:rPr>
              <a:t>Moroz</a:t>
            </a:r>
            <a:r>
              <a:rPr sz="3200" spc="-35" dirty="0">
                <a:solidFill>
                  <a:srgbClr val="FFF4C9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4C9"/>
                </a:solidFill>
                <a:latin typeface="Calibri"/>
                <a:cs typeface="Calibri"/>
              </a:rPr>
              <a:t>/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715000" y="457200"/>
            <a:ext cx="2559557" cy="89687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5941314" y="621030"/>
            <a:ext cx="2159635" cy="504825"/>
          </a:xfrm>
          <a:prstGeom prst="rect">
            <a:avLst/>
          </a:prstGeom>
          <a:ln w="25907">
            <a:solidFill>
              <a:srgbClr val="FF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6034">
              <a:lnSpc>
                <a:spcPts val="3360"/>
              </a:lnSpc>
            </a:pPr>
            <a:r>
              <a:rPr sz="3200" spc="-5" dirty="0">
                <a:solidFill>
                  <a:srgbClr val="FFF4C9"/>
                </a:solidFill>
                <a:latin typeface="Calibri"/>
                <a:cs typeface="Calibri"/>
              </a:rPr>
              <a:t>Н.</a:t>
            </a:r>
            <a:r>
              <a:rPr sz="3200" spc="-15" dirty="0">
                <a:solidFill>
                  <a:srgbClr val="FFF4C9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4C9"/>
                </a:solidFill>
                <a:latin typeface="Calibri"/>
                <a:cs typeface="Calibri"/>
              </a:rPr>
              <a:t>В.</a:t>
            </a:r>
            <a:r>
              <a:rPr sz="3200" spc="-25" dirty="0">
                <a:solidFill>
                  <a:srgbClr val="FFF4C9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4C9"/>
                </a:solidFill>
                <a:latin typeface="Calibri"/>
                <a:cs typeface="Calibri"/>
              </a:rPr>
              <a:t>Мороз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96240" y="1767839"/>
            <a:ext cx="8278495" cy="3866515"/>
            <a:chOff x="396240" y="1767839"/>
            <a:chExt cx="8278495" cy="3866515"/>
          </a:xfrm>
        </p:grpSpPr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6240" y="1767839"/>
              <a:ext cx="8278368" cy="3866388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125218" y="3861054"/>
              <a:ext cx="3455035" cy="1595755"/>
            </a:xfrm>
            <a:custGeom>
              <a:avLst/>
              <a:gdLst/>
              <a:ahLst/>
              <a:cxnLst/>
              <a:rect l="l" t="t" r="r" b="b"/>
              <a:pathLst>
                <a:path w="3455035" h="1595754">
                  <a:moveTo>
                    <a:pt x="3166872" y="1595628"/>
                  </a:moveTo>
                  <a:lnTo>
                    <a:pt x="3454907" y="1595628"/>
                  </a:lnTo>
                  <a:lnTo>
                    <a:pt x="3454907" y="0"/>
                  </a:lnTo>
                  <a:lnTo>
                    <a:pt x="3166872" y="0"/>
                  </a:lnTo>
                  <a:lnTo>
                    <a:pt x="3166872" y="1595628"/>
                  </a:lnTo>
                  <a:close/>
                </a:path>
                <a:path w="3455035" h="1595754">
                  <a:moveTo>
                    <a:pt x="0" y="391668"/>
                  </a:moveTo>
                  <a:lnTo>
                    <a:pt x="576071" y="391668"/>
                  </a:lnTo>
                  <a:lnTo>
                    <a:pt x="576071" y="216408"/>
                  </a:lnTo>
                  <a:lnTo>
                    <a:pt x="0" y="216408"/>
                  </a:lnTo>
                  <a:lnTo>
                    <a:pt x="0" y="391668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459" y="1557527"/>
            <a:ext cx="8666988" cy="4087367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92023" y="102107"/>
            <a:ext cx="8952230" cy="1725930"/>
            <a:chOff x="192023" y="102107"/>
            <a:chExt cx="8952230" cy="172593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2023" y="102107"/>
              <a:ext cx="8951975" cy="111633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53896" y="711707"/>
              <a:ext cx="3237738" cy="111633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48105" marR="5080" indent="-126238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Пошук </a:t>
            </a:r>
            <a:r>
              <a:rPr spc="-20" dirty="0"/>
              <a:t>публікацій</a:t>
            </a:r>
            <a:r>
              <a:rPr spc="-10" dirty="0"/>
              <a:t> </a:t>
            </a:r>
            <a:r>
              <a:rPr spc="-15" dirty="0"/>
              <a:t>науковця</a:t>
            </a:r>
            <a:r>
              <a:rPr spc="-5" dirty="0"/>
              <a:t> за</a:t>
            </a:r>
            <a:r>
              <a:rPr spc="-25" dirty="0"/>
              <a:t> </a:t>
            </a:r>
            <a:r>
              <a:rPr spc="-5" dirty="0"/>
              <a:t>назвою </a:t>
            </a:r>
            <a:r>
              <a:rPr spc="-890" dirty="0"/>
              <a:t> </a:t>
            </a:r>
            <a:r>
              <a:rPr spc="-20" dirty="0"/>
              <a:t>публікації</a:t>
            </a:r>
            <a:r>
              <a:rPr spc="-25" dirty="0"/>
              <a:t> </a:t>
            </a:r>
            <a:r>
              <a:rPr spc="-5" dirty="0"/>
              <a:t>в</a:t>
            </a:r>
            <a:r>
              <a:rPr spc="5" dirty="0"/>
              <a:t> </a:t>
            </a:r>
            <a:r>
              <a:rPr spc="-5" dirty="0"/>
              <a:t>Google</a:t>
            </a:r>
            <a:r>
              <a:rPr spc="5" dirty="0"/>
              <a:t> </a:t>
            </a:r>
            <a:r>
              <a:rPr spc="-10" dirty="0"/>
              <a:t>Scholar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2127" y="824483"/>
            <a:ext cx="8620125" cy="5209540"/>
            <a:chOff x="262127" y="824483"/>
            <a:chExt cx="8620125" cy="52095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2127" y="824483"/>
              <a:ext cx="8619743" cy="520903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40257" y="4149089"/>
              <a:ext cx="8208645" cy="1308100"/>
            </a:xfrm>
            <a:custGeom>
              <a:avLst/>
              <a:gdLst/>
              <a:ahLst/>
              <a:cxnLst/>
              <a:rect l="l" t="t" r="r" b="b"/>
              <a:pathLst>
                <a:path w="8208645" h="1308100">
                  <a:moveTo>
                    <a:pt x="0" y="1307592"/>
                  </a:moveTo>
                  <a:lnTo>
                    <a:pt x="8208264" y="1307592"/>
                  </a:lnTo>
                  <a:lnTo>
                    <a:pt x="8208264" y="0"/>
                  </a:lnTo>
                  <a:lnTo>
                    <a:pt x="0" y="0"/>
                  </a:lnTo>
                  <a:lnTo>
                    <a:pt x="0" y="1307592"/>
                  </a:lnTo>
                  <a:close/>
                </a:path>
              </a:pathLst>
            </a:custGeom>
            <a:ln w="2590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8204" y="1629155"/>
            <a:ext cx="8909685" cy="4247515"/>
            <a:chOff x="108204" y="1629155"/>
            <a:chExt cx="8909685" cy="42475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204" y="1629155"/>
              <a:ext cx="8909304" cy="424738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97002" y="4005833"/>
              <a:ext cx="5904230" cy="1007744"/>
            </a:xfrm>
            <a:custGeom>
              <a:avLst/>
              <a:gdLst/>
              <a:ahLst/>
              <a:cxnLst/>
              <a:rect l="l" t="t" r="r" b="b"/>
              <a:pathLst>
                <a:path w="5904230" h="1007745">
                  <a:moveTo>
                    <a:pt x="0" y="1007363"/>
                  </a:moveTo>
                  <a:lnTo>
                    <a:pt x="5903976" y="1007363"/>
                  </a:lnTo>
                  <a:lnTo>
                    <a:pt x="5903976" y="0"/>
                  </a:lnTo>
                  <a:lnTo>
                    <a:pt x="0" y="0"/>
                  </a:lnTo>
                  <a:lnTo>
                    <a:pt x="0" y="1007363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204" y="1557527"/>
            <a:ext cx="8855964" cy="43616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6240" y="1484375"/>
            <a:ext cx="8568055" cy="4017645"/>
            <a:chOff x="396240" y="1484375"/>
            <a:chExt cx="8568055" cy="40176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6240" y="1484375"/>
              <a:ext cx="8567928" cy="401726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084569" y="1989581"/>
              <a:ext cx="1656714" cy="216535"/>
            </a:xfrm>
            <a:custGeom>
              <a:avLst/>
              <a:gdLst/>
              <a:ahLst/>
              <a:cxnLst/>
              <a:rect l="l" t="t" r="r" b="b"/>
              <a:pathLst>
                <a:path w="1656715" h="216535">
                  <a:moveTo>
                    <a:pt x="0" y="216408"/>
                  </a:moveTo>
                  <a:lnTo>
                    <a:pt x="1656587" y="216408"/>
                  </a:lnTo>
                  <a:lnTo>
                    <a:pt x="1656587" y="0"/>
                  </a:lnTo>
                  <a:lnTo>
                    <a:pt x="0" y="0"/>
                  </a:lnTo>
                  <a:lnTo>
                    <a:pt x="0" y="216408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3088" y="1696211"/>
            <a:ext cx="8676131" cy="4076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5907" y="958596"/>
            <a:ext cx="8964295" cy="4340860"/>
            <a:chOff x="25907" y="958596"/>
            <a:chExt cx="8964295" cy="43408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907" y="958596"/>
              <a:ext cx="8964168" cy="434035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220461" y="1270254"/>
              <a:ext cx="3601720" cy="3816350"/>
            </a:xfrm>
            <a:custGeom>
              <a:avLst/>
              <a:gdLst/>
              <a:ahLst/>
              <a:cxnLst/>
              <a:rect l="l" t="t" r="r" b="b"/>
              <a:pathLst>
                <a:path w="3601720" h="3816350">
                  <a:moveTo>
                    <a:pt x="0" y="3816096"/>
                  </a:moveTo>
                  <a:lnTo>
                    <a:pt x="359663" y="3816096"/>
                  </a:lnTo>
                  <a:lnTo>
                    <a:pt x="359663" y="1295400"/>
                  </a:lnTo>
                  <a:lnTo>
                    <a:pt x="0" y="1295400"/>
                  </a:lnTo>
                  <a:lnTo>
                    <a:pt x="0" y="3816096"/>
                  </a:lnTo>
                  <a:close/>
                </a:path>
                <a:path w="3601720" h="3816350">
                  <a:moveTo>
                    <a:pt x="1223772" y="864108"/>
                  </a:moveTo>
                  <a:lnTo>
                    <a:pt x="3601212" y="864108"/>
                  </a:lnTo>
                  <a:lnTo>
                    <a:pt x="3601212" y="0"/>
                  </a:lnTo>
                  <a:lnTo>
                    <a:pt x="1223772" y="0"/>
                  </a:lnTo>
                  <a:lnTo>
                    <a:pt x="1223772" y="864108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19" y="118871"/>
            <a:ext cx="9098280" cy="1116330"/>
            <a:chOff x="45719" y="118871"/>
            <a:chExt cx="9098280" cy="11163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19" y="118871"/>
              <a:ext cx="6055614" cy="111632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42204" y="118871"/>
              <a:ext cx="3701796" cy="1116329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47268" y="235966"/>
            <a:ext cx="85229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5" dirty="0"/>
              <a:t>Редагування </a:t>
            </a:r>
            <a:r>
              <a:rPr spc="-20" dirty="0"/>
              <a:t>публікації</a:t>
            </a:r>
            <a:r>
              <a:rPr spc="-25" dirty="0"/>
              <a:t> </a:t>
            </a:r>
            <a:r>
              <a:rPr spc="-5" dirty="0"/>
              <a:t>в</a:t>
            </a:r>
            <a:r>
              <a:rPr spc="15" dirty="0"/>
              <a:t> </a:t>
            </a:r>
            <a:r>
              <a:rPr spc="-5" dirty="0"/>
              <a:t>Google Scholar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569976" y="1557527"/>
            <a:ext cx="7789545" cy="4711065"/>
            <a:chOff x="569976" y="1557527"/>
            <a:chExt cx="7789545" cy="471106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1124" y="1557527"/>
              <a:ext cx="7748016" cy="471068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82930" y="5229606"/>
              <a:ext cx="4566285" cy="576580"/>
            </a:xfrm>
            <a:custGeom>
              <a:avLst/>
              <a:gdLst/>
              <a:ahLst/>
              <a:cxnLst/>
              <a:rect l="l" t="t" r="r" b="b"/>
              <a:pathLst>
                <a:path w="4566285" h="576579">
                  <a:moveTo>
                    <a:pt x="0" y="576072"/>
                  </a:moveTo>
                  <a:lnTo>
                    <a:pt x="4565904" y="576072"/>
                  </a:lnTo>
                  <a:lnTo>
                    <a:pt x="4565904" y="0"/>
                  </a:lnTo>
                  <a:lnTo>
                    <a:pt x="0" y="0"/>
                  </a:lnTo>
                  <a:lnTo>
                    <a:pt x="0" y="576072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29144" y="5245607"/>
              <a:ext cx="331470" cy="54940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655983" y="5279389"/>
              <a:ext cx="251460" cy="468630"/>
            </a:xfrm>
            <a:custGeom>
              <a:avLst/>
              <a:gdLst/>
              <a:ahLst/>
              <a:cxnLst/>
              <a:rect l="l" t="t" r="r" b="b"/>
              <a:pathLst>
                <a:path w="251459" h="468629">
                  <a:moveTo>
                    <a:pt x="114003" y="369735"/>
                  </a:moveTo>
                  <a:lnTo>
                    <a:pt x="95715" y="369735"/>
                  </a:lnTo>
                  <a:lnTo>
                    <a:pt x="87968" y="370573"/>
                  </a:lnTo>
                  <a:lnTo>
                    <a:pt x="58250" y="402386"/>
                  </a:lnTo>
                  <a:lnTo>
                    <a:pt x="57488" y="410260"/>
                  </a:lnTo>
                  <a:lnTo>
                    <a:pt x="57488" y="428790"/>
                  </a:lnTo>
                  <a:lnTo>
                    <a:pt x="75903" y="464337"/>
                  </a:lnTo>
                  <a:lnTo>
                    <a:pt x="95715" y="468528"/>
                  </a:lnTo>
                  <a:lnTo>
                    <a:pt x="114003" y="468528"/>
                  </a:lnTo>
                  <a:lnTo>
                    <a:pt x="148674" y="448995"/>
                  </a:lnTo>
                  <a:lnTo>
                    <a:pt x="150071" y="442734"/>
                  </a:lnTo>
                  <a:lnTo>
                    <a:pt x="151595" y="436486"/>
                  </a:lnTo>
                  <a:lnTo>
                    <a:pt x="152230" y="428790"/>
                  </a:lnTo>
                  <a:lnTo>
                    <a:pt x="152230" y="410260"/>
                  </a:lnTo>
                  <a:lnTo>
                    <a:pt x="151595" y="402386"/>
                  </a:lnTo>
                  <a:lnTo>
                    <a:pt x="150071" y="396024"/>
                  </a:lnTo>
                  <a:lnTo>
                    <a:pt x="148674" y="389661"/>
                  </a:lnTo>
                  <a:lnTo>
                    <a:pt x="146134" y="384530"/>
                  </a:lnTo>
                  <a:lnTo>
                    <a:pt x="138768" y="376720"/>
                  </a:lnTo>
                  <a:lnTo>
                    <a:pt x="133815" y="373926"/>
                  </a:lnTo>
                  <a:lnTo>
                    <a:pt x="121496" y="370573"/>
                  </a:lnTo>
                  <a:lnTo>
                    <a:pt x="114003" y="369735"/>
                  </a:lnTo>
                  <a:close/>
                </a:path>
                <a:path w="251459" h="468629">
                  <a:moveTo>
                    <a:pt x="236166" y="67056"/>
                  </a:moveTo>
                  <a:lnTo>
                    <a:pt x="88349" y="67056"/>
                  </a:lnTo>
                  <a:lnTo>
                    <a:pt x="97396" y="67369"/>
                  </a:lnTo>
                  <a:lnTo>
                    <a:pt x="105860" y="68326"/>
                  </a:lnTo>
                  <a:lnTo>
                    <a:pt x="144102" y="87122"/>
                  </a:lnTo>
                  <a:lnTo>
                    <a:pt x="161184" y="124301"/>
                  </a:lnTo>
                  <a:lnTo>
                    <a:pt x="162263" y="139700"/>
                  </a:lnTo>
                  <a:lnTo>
                    <a:pt x="162025" y="146766"/>
                  </a:lnTo>
                  <a:lnTo>
                    <a:pt x="146261" y="188976"/>
                  </a:lnTo>
                  <a:lnTo>
                    <a:pt x="110860" y="208248"/>
                  </a:lnTo>
                  <a:lnTo>
                    <a:pt x="94318" y="209677"/>
                  </a:lnTo>
                  <a:lnTo>
                    <a:pt x="84793" y="209677"/>
                  </a:lnTo>
                  <a:lnTo>
                    <a:pt x="80475" y="210185"/>
                  </a:lnTo>
                  <a:lnTo>
                    <a:pt x="62045" y="240883"/>
                  </a:lnTo>
                  <a:lnTo>
                    <a:pt x="65235" y="323862"/>
                  </a:lnTo>
                  <a:lnTo>
                    <a:pt x="96985" y="335915"/>
                  </a:lnTo>
                  <a:lnTo>
                    <a:pt x="104351" y="335915"/>
                  </a:lnTo>
                  <a:lnTo>
                    <a:pt x="140546" y="323862"/>
                  </a:lnTo>
                  <a:lnTo>
                    <a:pt x="143213" y="258572"/>
                  </a:lnTo>
                  <a:lnTo>
                    <a:pt x="155028" y="256788"/>
                  </a:lnTo>
                  <a:lnTo>
                    <a:pt x="196853" y="240883"/>
                  </a:lnTo>
                  <a:lnTo>
                    <a:pt x="228184" y="211963"/>
                  </a:lnTo>
                  <a:lnTo>
                    <a:pt x="246970" y="170862"/>
                  </a:lnTo>
                  <a:lnTo>
                    <a:pt x="251417" y="132715"/>
                  </a:lnTo>
                  <a:lnTo>
                    <a:pt x="250894" y="119641"/>
                  </a:lnTo>
                  <a:lnTo>
                    <a:pt x="249322" y="106902"/>
                  </a:lnTo>
                  <a:lnTo>
                    <a:pt x="246703" y="94495"/>
                  </a:lnTo>
                  <a:lnTo>
                    <a:pt x="243035" y="82423"/>
                  </a:lnTo>
                  <a:lnTo>
                    <a:pt x="238249" y="70852"/>
                  </a:lnTo>
                  <a:lnTo>
                    <a:pt x="236166" y="67056"/>
                  </a:lnTo>
                  <a:close/>
                </a:path>
                <a:path w="251459" h="468629">
                  <a:moveTo>
                    <a:pt x="103081" y="0"/>
                  </a:moveTo>
                  <a:lnTo>
                    <a:pt x="61723" y="4145"/>
                  </a:lnTo>
                  <a:lnTo>
                    <a:pt x="24214" y="14605"/>
                  </a:lnTo>
                  <a:lnTo>
                    <a:pt x="5291" y="25527"/>
                  </a:lnTo>
                  <a:lnTo>
                    <a:pt x="3005" y="27686"/>
                  </a:lnTo>
                  <a:lnTo>
                    <a:pt x="1608" y="30607"/>
                  </a:lnTo>
                  <a:lnTo>
                    <a:pt x="973" y="34163"/>
                  </a:lnTo>
                  <a:lnTo>
                    <a:pt x="211" y="37719"/>
                  </a:lnTo>
                  <a:lnTo>
                    <a:pt x="98" y="40259"/>
                  </a:lnTo>
                  <a:lnTo>
                    <a:pt x="0" y="59959"/>
                  </a:lnTo>
                  <a:lnTo>
                    <a:pt x="211" y="65151"/>
                  </a:lnTo>
                  <a:lnTo>
                    <a:pt x="6307" y="86995"/>
                  </a:lnTo>
                  <a:lnTo>
                    <a:pt x="7577" y="88011"/>
                  </a:lnTo>
                  <a:lnTo>
                    <a:pt x="9101" y="88392"/>
                  </a:lnTo>
                  <a:lnTo>
                    <a:pt x="12911" y="88392"/>
                  </a:lnTo>
                  <a:lnTo>
                    <a:pt x="16086" y="87376"/>
                  </a:lnTo>
                  <a:lnTo>
                    <a:pt x="20150" y="85090"/>
                  </a:lnTo>
                  <a:lnTo>
                    <a:pt x="24341" y="82931"/>
                  </a:lnTo>
                  <a:lnTo>
                    <a:pt x="64936" y="68931"/>
                  </a:lnTo>
                  <a:lnTo>
                    <a:pt x="88349" y="67056"/>
                  </a:lnTo>
                  <a:lnTo>
                    <a:pt x="236166" y="67056"/>
                  </a:lnTo>
                  <a:lnTo>
                    <a:pt x="232272" y="59959"/>
                  </a:lnTo>
                  <a:lnTo>
                    <a:pt x="196268" y="23685"/>
                  </a:lnTo>
                  <a:lnTo>
                    <a:pt x="155909" y="6161"/>
                  </a:lnTo>
                  <a:lnTo>
                    <a:pt x="122104" y="688"/>
                  </a:lnTo>
                  <a:lnTo>
                    <a:pt x="103081" y="0"/>
                  </a:lnTo>
                  <a:close/>
                </a:path>
              </a:pathLst>
            </a:custGeom>
            <a:solidFill>
              <a:srgbClr val="D5D5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707376" y="5643029"/>
              <a:ext cx="106934" cy="11098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655941" y="5279389"/>
              <a:ext cx="251460" cy="335915"/>
            </a:xfrm>
            <a:custGeom>
              <a:avLst/>
              <a:gdLst/>
              <a:ahLst/>
              <a:cxnLst/>
              <a:rect l="l" t="t" r="r" b="b"/>
              <a:pathLst>
                <a:path w="251459" h="335914">
                  <a:moveTo>
                    <a:pt x="103124" y="0"/>
                  </a:moveTo>
                  <a:lnTo>
                    <a:pt x="155952" y="6161"/>
                  </a:lnTo>
                  <a:lnTo>
                    <a:pt x="196310" y="23685"/>
                  </a:lnTo>
                  <a:lnTo>
                    <a:pt x="225147" y="49758"/>
                  </a:lnTo>
                  <a:lnTo>
                    <a:pt x="246745" y="94495"/>
                  </a:lnTo>
                  <a:lnTo>
                    <a:pt x="251459" y="132715"/>
                  </a:lnTo>
                  <a:lnTo>
                    <a:pt x="250961" y="146097"/>
                  </a:lnTo>
                  <a:lnTo>
                    <a:pt x="239275" y="192913"/>
                  </a:lnTo>
                  <a:lnTo>
                    <a:pt x="213989" y="228016"/>
                  </a:lnTo>
                  <a:lnTo>
                    <a:pt x="177081" y="250553"/>
                  </a:lnTo>
                  <a:lnTo>
                    <a:pt x="143255" y="258572"/>
                  </a:lnTo>
                  <a:lnTo>
                    <a:pt x="140588" y="323862"/>
                  </a:lnTo>
                  <a:lnTo>
                    <a:pt x="104393" y="335915"/>
                  </a:lnTo>
                  <a:lnTo>
                    <a:pt x="97027" y="335915"/>
                  </a:lnTo>
                  <a:lnTo>
                    <a:pt x="62229" y="244856"/>
                  </a:lnTo>
                  <a:lnTo>
                    <a:pt x="61975" y="237744"/>
                  </a:lnTo>
                  <a:lnTo>
                    <a:pt x="62356" y="231902"/>
                  </a:lnTo>
                  <a:lnTo>
                    <a:pt x="76961" y="211201"/>
                  </a:lnTo>
                  <a:lnTo>
                    <a:pt x="80517" y="210185"/>
                  </a:lnTo>
                  <a:lnTo>
                    <a:pt x="84835" y="209677"/>
                  </a:lnTo>
                  <a:lnTo>
                    <a:pt x="89661" y="209677"/>
                  </a:lnTo>
                  <a:lnTo>
                    <a:pt x="94360" y="209677"/>
                  </a:lnTo>
                  <a:lnTo>
                    <a:pt x="136778" y="197373"/>
                  </a:lnTo>
                  <a:lnTo>
                    <a:pt x="160162" y="160327"/>
                  </a:lnTo>
                  <a:lnTo>
                    <a:pt x="162305" y="139700"/>
                  </a:lnTo>
                  <a:lnTo>
                    <a:pt x="162040" y="131845"/>
                  </a:lnTo>
                  <a:lnTo>
                    <a:pt x="148431" y="92215"/>
                  </a:lnTo>
                  <a:lnTo>
                    <a:pt x="113770" y="69949"/>
                  </a:lnTo>
                  <a:lnTo>
                    <a:pt x="88391" y="67056"/>
                  </a:lnTo>
                  <a:lnTo>
                    <a:pt x="80079" y="67268"/>
                  </a:lnTo>
                  <a:lnTo>
                    <a:pt x="42036" y="75057"/>
                  </a:lnTo>
                  <a:lnTo>
                    <a:pt x="16128" y="87376"/>
                  </a:lnTo>
                  <a:lnTo>
                    <a:pt x="12953" y="88392"/>
                  </a:lnTo>
                  <a:lnTo>
                    <a:pt x="10667" y="88392"/>
                  </a:lnTo>
                  <a:lnTo>
                    <a:pt x="9143" y="88392"/>
                  </a:lnTo>
                  <a:lnTo>
                    <a:pt x="7619" y="88011"/>
                  </a:lnTo>
                  <a:lnTo>
                    <a:pt x="6350" y="86995"/>
                  </a:lnTo>
                  <a:lnTo>
                    <a:pt x="4952" y="85979"/>
                  </a:lnTo>
                  <a:lnTo>
                    <a:pt x="3809" y="84074"/>
                  </a:lnTo>
                  <a:lnTo>
                    <a:pt x="0" y="58928"/>
                  </a:lnTo>
                  <a:lnTo>
                    <a:pt x="0" y="51308"/>
                  </a:lnTo>
                  <a:lnTo>
                    <a:pt x="0" y="43434"/>
                  </a:lnTo>
                  <a:lnTo>
                    <a:pt x="253" y="37719"/>
                  </a:lnTo>
                  <a:lnTo>
                    <a:pt x="1015" y="34163"/>
                  </a:lnTo>
                  <a:lnTo>
                    <a:pt x="1650" y="30607"/>
                  </a:lnTo>
                  <a:lnTo>
                    <a:pt x="3048" y="27686"/>
                  </a:lnTo>
                  <a:lnTo>
                    <a:pt x="5333" y="25527"/>
                  </a:lnTo>
                  <a:lnTo>
                    <a:pt x="7492" y="23241"/>
                  </a:lnTo>
                  <a:lnTo>
                    <a:pt x="11810" y="20701"/>
                  </a:lnTo>
                  <a:lnTo>
                    <a:pt x="18033" y="17653"/>
                  </a:lnTo>
                  <a:lnTo>
                    <a:pt x="24256" y="14605"/>
                  </a:lnTo>
                  <a:lnTo>
                    <a:pt x="61765" y="4145"/>
                  </a:lnTo>
                  <a:lnTo>
                    <a:pt x="94456" y="166"/>
                  </a:lnTo>
                  <a:lnTo>
                    <a:pt x="103124" y="0"/>
                  </a:lnTo>
                  <a:close/>
                </a:path>
              </a:pathLst>
            </a:custGeom>
            <a:ln w="12192">
              <a:solidFill>
                <a:srgbClr val="FF00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51459" y="1700783"/>
            <a:ext cx="8746490" cy="4160520"/>
            <a:chOff x="251459" y="1700783"/>
            <a:chExt cx="8746490" cy="41605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1459" y="1700783"/>
              <a:ext cx="8746236" cy="416052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012942" y="2277617"/>
              <a:ext cx="2837815" cy="288290"/>
            </a:xfrm>
            <a:custGeom>
              <a:avLst/>
              <a:gdLst/>
              <a:ahLst/>
              <a:cxnLst/>
              <a:rect l="l" t="t" r="r" b="b"/>
              <a:pathLst>
                <a:path w="2837815" h="288289">
                  <a:moveTo>
                    <a:pt x="0" y="288036"/>
                  </a:moveTo>
                  <a:lnTo>
                    <a:pt x="2837688" y="288036"/>
                  </a:lnTo>
                  <a:lnTo>
                    <a:pt x="2837688" y="0"/>
                  </a:lnTo>
                  <a:lnTo>
                    <a:pt x="0" y="0"/>
                  </a:lnTo>
                  <a:lnTo>
                    <a:pt x="0" y="288036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459" y="1557527"/>
            <a:ext cx="8712708" cy="40736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32202" y="219202"/>
            <a:ext cx="495173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480" marR="5080" indent="-18415">
              <a:lnSpc>
                <a:spcPct val="100000"/>
              </a:lnSpc>
              <a:spcBef>
                <a:spcPts val="95"/>
              </a:spcBef>
            </a:pPr>
            <a:r>
              <a:rPr spc="-20" dirty="0"/>
              <a:t>Додавання публікації </a:t>
            </a:r>
            <a:r>
              <a:rPr spc="-5" dirty="0"/>
              <a:t>з </a:t>
            </a:r>
            <a:r>
              <a:rPr spc="-890" dirty="0"/>
              <a:t> </a:t>
            </a:r>
            <a:r>
              <a:rPr spc="-5" dirty="0"/>
              <a:t>Google</a:t>
            </a:r>
            <a:r>
              <a:rPr spc="-20" dirty="0"/>
              <a:t> </a:t>
            </a:r>
            <a:r>
              <a:rPr spc="-5" dirty="0"/>
              <a:t>Scholar</a:t>
            </a:r>
            <a:r>
              <a:rPr spc="-15" dirty="0"/>
              <a:t> </a:t>
            </a:r>
            <a:r>
              <a:rPr spc="-5" dirty="0"/>
              <a:t>в</a:t>
            </a:r>
            <a:r>
              <a:rPr spc="-20" dirty="0"/>
              <a:t> </a:t>
            </a:r>
            <a:r>
              <a:rPr spc="-15" dirty="0"/>
              <a:t>ORCID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831" y="1700783"/>
            <a:ext cx="8624316" cy="4029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831" y="260604"/>
            <a:ext cx="8775192" cy="45369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676" y="1557527"/>
            <a:ext cx="8878824" cy="41041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303462" y="381000"/>
            <a:ext cx="451358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/>
              <a:t>Список</a:t>
            </a:r>
            <a:r>
              <a:rPr sz="4400" spc="-70" dirty="0"/>
              <a:t> </a:t>
            </a:r>
            <a:r>
              <a:rPr sz="4400" spc="-5" dirty="0"/>
              <a:t>літератури:</a:t>
            </a:r>
            <a:endParaRPr sz="4400" dirty="0"/>
          </a:p>
        </p:txBody>
      </p:sp>
      <p:sp>
        <p:nvSpPr>
          <p:cNvPr id="6" name="object 6"/>
          <p:cNvSpPr txBox="1"/>
          <p:nvPr/>
        </p:nvSpPr>
        <p:spPr>
          <a:xfrm>
            <a:off x="330200" y="2082164"/>
            <a:ext cx="8460105" cy="23177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indent="-457834">
              <a:lnSpc>
                <a:spcPct val="100000"/>
              </a:lnSpc>
              <a:spcBef>
                <a:spcPts val="95"/>
              </a:spcBef>
              <a:buAutoNum type="arabicPeriod"/>
              <a:tabLst>
                <a:tab pos="469900" algn="l"/>
                <a:tab pos="470534" algn="l"/>
              </a:tabLst>
            </a:pPr>
            <a:r>
              <a:rPr sz="1600" spc="-5" dirty="0">
                <a:solidFill>
                  <a:srgbClr val="7A6000"/>
                </a:solidFill>
                <a:latin typeface="Calibri"/>
                <a:cs typeface="Calibri"/>
              </a:rPr>
              <a:t>Практичні</a:t>
            </a:r>
            <a:r>
              <a:rPr sz="1600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7A6000"/>
                </a:solidFill>
                <a:latin typeface="Calibri"/>
                <a:cs typeface="Calibri"/>
              </a:rPr>
              <a:t>рекомендації</a:t>
            </a:r>
            <a:r>
              <a:rPr sz="1600" spc="5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7A6000"/>
                </a:solidFill>
                <a:latin typeface="Calibri"/>
                <a:cs typeface="Calibri"/>
              </a:rPr>
              <a:t>щодо</a:t>
            </a:r>
            <a:r>
              <a:rPr sz="1600" spc="10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7A6000"/>
                </a:solidFill>
                <a:latin typeface="Calibri"/>
                <a:cs typeface="Calibri"/>
              </a:rPr>
              <a:t>порядку</a:t>
            </a:r>
            <a:r>
              <a:rPr sz="1600" spc="25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7A6000"/>
                </a:solidFill>
                <a:latin typeface="Calibri"/>
                <a:cs typeface="Calibri"/>
              </a:rPr>
              <a:t>реєстрації</a:t>
            </a:r>
            <a:r>
              <a:rPr sz="1600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7A6000"/>
                </a:solidFill>
                <a:latin typeface="Calibri"/>
                <a:cs typeface="Calibri"/>
              </a:rPr>
              <a:t>та</a:t>
            </a:r>
            <a:r>
              <a:rPr sz="1600" spc="5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7A6000"/>
                </a:solidFill>
                <a:latin typeface="Calibri"/>
                <a:cs typeface="Calibri"/>
              </a:rPr>
              <a:t>обміну</a:t>
            </a:r>
            <a:r>
              <a:rPr sz="1600" spc="5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7A6000"/>
                </a:solidFill>
                <a:latin typeface="Calibri"/>
                <a:cs typeface="Calibri"/>
              </a:rPr>
              <a:t>інформацією</a:t>
            </a:r>
            <a:r>
              <a:rPr sz="1600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7A6000"/>
                </a:solidFill>
                <a:latin typeface="Calibri"/>
                <a:cs typeface="Calibri"/>
              </a:rPr>
              <a:t>для</a:t>
            </a:r>
            <a:endParaRPr sz="1600">
              <a:latin typeface="Calibri"/>
              <a:cs typeface="Calibri"/>
            </a:endParaRPr>
          </a:p>
          <a:p>
            <a:pPr marL="469900" marR="5080">
              <a:lnSpc>
                <a:spcPct val="100000"/>
              </a:lnSpc>
            </a:pPr>
            <a:r>
              <a:rPr sz="1600" spc="-10" dirty="0">
                <a:solidFill>
                  <a:srgbClr val="7A6000"/>
                </a:solidFill>
                <a:latin typeface="Calibri"/>
                <a:cs typeface="Calibri"/>
              </a:rPr>
              <a:t>ОRCIDтаResearcherID[Електронний</a:t>
            </a:r>
            <a:r>
              <a:rPr sz="1600" spc="60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7A6000"/>
                </a:solidFill>
                <a:latin typeface="Calibri"/>
                <a:cs typeface="Calibri"/>
              </a:rPr>
              <a:t>ресурс]:</a:t>
            </a:r>
            <a:r>
              <a:rPr sz="1600" spc="10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7A6000"/>
                </a:solidFill>
                <a:latin typeface="Calibri"/>
                <a:cs typeface="Calibri"/>
              </a:rPr>
              <a:t>метод.</a:t>
            </a:r>
            <a:r>
              <a:rPr sz="1600" spc="65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7A6000"/>
                </a:solidFill>
                <a:latin typeface="Calibri"/>
                <a:cs typeface="Calibri"/>
              </a:rPr>
              <a:t>посіб.</a:t>
            </a:r>
            <a:r>
              <a:rPr sz="1600" spc="20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7A6000"/>
                </a:solidFill>
                <a:latin typeface="Calibri"/>
                <a:cs typeface="Calibri"/>
              </a:rPr>
              <a:t>/</a:t>
            </a:r>
            <a:r>
              <a:rPr sz="1600" spc="5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7A6000"/>
                </a:solidFill>
                <a:latin typeface="Calibri"/>
                <a:cs typeface="Calibri"/>
              </a:rPr>
              <a:t>уклад. к.е.н., </a:t>
            </a:r>
            <a:r>
              <a:rPr sz="1600" spc="-10" dirty="0">
                <a:solidFill>
                  <a:srgbClr val="7A6000"/>
                </a:solidFill>
                <a:latin typeface="Calibri"/>
                <a:cs typeface="Calibri"/>
              </a:rPr>
              <a:t>доц.</a:t>
            </a:r>
            <a:r>
              <a:rPr sz="1600" spc="5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7A6000"/>
                </a:solidFill>
                <a:latin typeface="Calibri"/>
                <a:cs typeface="Calibri"/>
              </a:rPr>
              <a:t>К.</a:t>
            </a:r>
            <a:r>
              <a:rPr sz="1600" spc="10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7A6000"/>
                </a:solidFill>
                <a:latin typeface="Calibri"/>
                <a:cs typeface="Calibri"/>
              </a:rPr>
              <a:t>З.</a:t>
            </a:r>
            <a:r>
              <a:rPr sz="1600" spc="15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7A6000"/>
                </a:solidFill>
                <a:latin typeface="Calibri"/>
                <a:cs typeface="Calibri"/>
              </a:rPr>
              <a:t>Возьний.</a:t>
            </a:r>
            <a:r>
              <a:rPr sz="1600" spc="40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7A6000"/>
                </a:solidFill>
                <a:latin typeface="Calibri"/>
                <a:cs typeface="Calibri"/>
              </a:rPr>
              <a:t>– </a:t>
            </a:r>
            <a:r>
              <a:rPr sz="1600" spc="-350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7A6000"/>
                </a:solidFill>
                <a:latin typeface="Calibri"/>
                <a:cs typeface="Calibri"/>
              </a:rPr>
              <a:t>Тернопіль</a:t>
            </a:r>
            <a:r>
              <a:rPr sz="1600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7A6000"/>
                </a:solidFill>
                <a:latin typeface="Calibri"/>
                <a:cs typeface="Calibri"/>
              </a:rPr>
              <a:t>: </a:t>
            </a:r>
            <a:r>
              <a:rPr sz="1600" spc="-35" dirty="0">
                <a:solidFill>
                  <a:srgbClr val="7A6000"/>
                </a:solidFill>
                <a:latin typeface="Calibri"/>
                <a:cs typeface="Calibri"/>
              </a:rPr>
              <a:t>ТНЕУ,</a:t>
            </a:r>
            <a:r>
              <a:rPr sz="1600" spc="15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7A6000"/>
                </a:solidFill>
                <a:latin typeface="Calibri"/>
                <a:cs typeface="Calibri"/>
              </a:rPr>
              <a:t>2017.</a:t>
            </a:r>
            <a:r>
              <a:rPr sz="1600" spc="40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7A6000"/>
                </a:solidFill>
                <a:latin typeface="Calibri"/>
                <a:cs typeface="Calibri"/>
              </a:rPr>
              <a:t>–27с.</a:t>
            </a:r>
            <a:r>
              <a:rPr sz="1600" spc="10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7A6000"/>
                </a:solidFill>
                <a:latin typeface="Calibri"/>
                <a:cs typeface="Calibri"/>
              </a:rPr>
              <a:t>–</a:t>
            </a:r>
            <a:r>
              <a:rPr sz="1600" spc="5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7A6000"/>
                </a:solidFill>
                <a:latin typeface="Calibri"/>
                <a:cs typeface="Calibri"/>
              </a:rPr>
              <a:t>Режим</a:t>
            </a:r>
            <a:r>
              <a:rPr sz="1600" spc="10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7A6000"/>
                </a:solidFill>
                <a:latin typeface="Calibri"/>
                <a:cs typeface="Calibri"/>
              </a:rPr>
              <a:t>доступу: </a:t>
            </a:r>
            <a:r>
              <a:rPr sz="1600" spc="-5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7A6000"/>
                </a:solidFill>
                <a:latin typeface="Calibri"/>
                <a:cs typeface="Calibri"/>
                <a:hlinkClick r:id="rId2"/>
              </a:rPr>
              <a:t>http://dspace.tneu.edu.ua/bitstream/316497/19311/1/InstructionORCID.pdf: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200">
              <a:latin typeface="Calibri"/>
              <a:cs typeface="Calibri"/>
            </a:endParaRPr>
          </a:p>
          <a:p>
            <a:pPr marL="469900" marR="83185" indent="-457834">
              <a:lnSpc>
                <a:spcPct val="100000"/>
              </a:lnSpc>
              <a:buAutoNum type="arabicPeriod" startAt="2"/>
              <a:tabLst>
                <a:tab pos="469900" algn="l"/>
                <a:tab pos="470534" algn="l"/>
              </a:tabLst>
            </a:pPr>
            <a:r>
              <a:rPr sz="1600" spc="-10" dirty="0">
                <a:solidFill>
                  <a:srgbClr val="7A6000"/>
                </a:solidFill>
                <a:latin typeface="Calibri"/>
                <a:cs typeface="Calibri"/>
              </a:rPr>
              <a:t>НіколаєнкоН.М.</a:t>
            </a:r>
            <a:r>
              <a:rPr sz="1600" spc="-20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7A6000"/>
                </a:solidFill>
                <a:latin typeface="Calibri"/>
                <a:cs typeface="Calibri"/>
              </a:rPr>
              <a:t>Публікаційна</a:t>
            </a:r>
            <a:r>
              <a:rPr sz="1600" spc="-25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7A6000"/>
                </a:solidFill>
                <a:latin typeface="Calibri"/>
                <a:cs typeface="Calibri"/>
              </a:rPr>
              <a:t>активність</a:t>
            </a:r>
            <a:r>
              <a:rPr sz="1600" spc="-20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7A6000"/>
                </a:solidFill>
                <a:latin typeface="Calibri"/>
                <a:cs typeface="Calibri"/>
              </a:rPr>
              <a:t>науковців</a:t>
            </a:r>
            <a:r>
              <a:rPr sz="1600" spc="-5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7A6000"/>
                </a:solidFill>
                <a:latin typeface="Calibri"/>
                <a:cs typeface="Calibri"/>
              </a:rPr>
              <a:t>ХНТУСГ</a:t>
            </a:r>
            <a:r>
              <a:rPr sz="1600" spc="15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7A6000"/>
                </a:solidFill>
                <a:latin typeface="Calibri"/>
                <a:cs typeface="Calibri"/>
              </a:rPr>
              <a:t>в</a:t>
            </a:r>
            <a:r>
              <a:rPr sz="1600" spc="10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7A6000"/>
                </a:solidFill>
                <a:latin typeface="Calibri"/>
                <a:cs typeface="Calibri"/>
              </a:rPr>
              <a:t>ресурсах</a:t>
            </a:r>
            <a:r>
              <a:rPr sz="1600" spc="15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7A6000"/>
                </a:solidFill>
                <a:latin typeface="Calibri"/>
                <a:cs typeface="Calibri"/>
              </a:rPr>
              <a:t>Web</a:t>
            </a:r>
            <a:r>
              <a:rPr sz="1600" spc="15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7A6000"/>
                </a:solidFill>
                <a:latin typeface="Calibri"/>
                <a:cs typeface="Calibri"/>
              </a:rPr>
              <a:t>of</a:t>
            </a:r>
            <a:r>
              <a:rPr sz="1600" spc="20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7A6000"/>
                </a:solidFill>
                <a:latin typeface="Calibri"/>
                <a:cs typeface="Calibri"/>
              </a:rPr>
              <a:t>Science,</a:t>
            </a:r>
            <a:r>
              <a:rPr sz="1600" spc="30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7A6000"/>
                </a:solidFill>
                <a:latin typeface="Calibri"/>
                <a:cs typeface="Calibri"/>
              </a:rPr>
              <a:t>Sci </a:t>
            </a:r>
            <a:r>
              <a:rPr sz="1600" spc="-5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1600" spc="-30" dirty="0">
                <a:solidFill>
                  <a:srgbClr val="7A6000"/>
                </a:solidFill>
                <a:latin typeface="Calibri"/>
                <a:cs typeface="Calibri"/>
              </a:rPr>
              <a:t>Verse</a:t>
            </a:r>
            <a:r>
              <a:rPr sz="1600" spc="40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7A6000"/>
                </a:solidFill>
                <a:latin typeface="Calibri"/>
                <a:cs typeface="Calibri"/>
              </a:rPr>
              <a:t>Scopus,</a:t>
            </a:r>
            <a:r>
              <a:rPr sz="1600" spc="15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7A6000"/>
                </a:solidFill>
                <a:latin typeface="Calibri"/>
                <a:cs typeface="Calibri"/>
              </a:rPr>
              <a:t>Googlе</a:t>
            </a:r>
            <a:r>
              <a:rPr sz="1600" spc="20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7A6000"/>
                </a:solidFill>
                <a:latin typeface="Calibri"/>
                <a:cs typeface="Calibri"/>
              </a:rPr>
              <a:t>Scholar:</a:t>
            </a:r>
            <a:r>
              <a:rPr sz="1600" spc="10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7A6000"/>
                </a:solidFill>
                <a:latin typeface="Calibri"/>
                <a:cs typeface="Calibri"/>
              </a:rPr>
              <a:t>аналітичний </a:t>
            </a:r>
            <a:r>
              <a:rPr sz="1600" spc="-20" dirty="0">
                <a:solidFill>
                  <a:srgbClr val="7A6000"/>
                </a:solidFill>
                <a:latin typeface="Calibri"/>
                <a:cs typeface="Calibri"/>
              </a:rPr>
              <a:t>огляд.</a:t>
            </a:r>
            <a:r>
              <a:rPr sz="1600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7A6000"/>
                </a:solidFill>
                <a:latin typeface="Calibri"/>
                <a:cs typeface="Calibri"/>
              </a:rPr>
              <a:t>–</a:t>
            </a:r>
            <a:r>
              <a:rPr sz="1600" spc="5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7A6000"/>
                </a:solidFill>
                <a:latin typeface="Calibri"/>
                <a:cs typeface="Calibri"/>
              </a:rPr>
              <a:t>Режим</a:t>
            </a:r>
            <a:r>
              <a:rPr sz="1600" spc="10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7A6000"/>
                </a:solidFill>
                <a:latin typeface="Calibri"/>
                <a:cs typeface="Calibri"/>
              </a:rPr>
              <a:t>доступу: </a:t>
            </a:r>
            <a:r>
              <a:rPr sz="1600" spc="-5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7A6000"/>
                </a:solidFill>
                <a:latin typeface="Calibri"/>
                <a:cs typeface="Calibri"/>
                <a:hlinkClick r:id="rId3"/>
              </a:rPr>
              <a:t>http://repo.knmu.edu.ua/bitstream/123456789/20493/5/%D0%9D%D1%96%D0%BA%D0%BE% </a:t>
            </a:r>
            <a:r>
              <a:rPr sz="1600" spc="-350" dirty="0">
                <a:solidFill>
                  <a:srgbClr val="7A600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7A6000"/>
                </a:solidFill>
                <a:latin typeface="Calibri"/>
                <a:cs typeface="Calibri"/>
              </a:rPr>
              <a:t>D0%BB%D0%B0%D1%94%D0%BD%D0%BA%D0%BE.pdf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</TotalTime>
  <Words>495</Words>
  <Application>Microsoft Office PowerPoint</Application>
  <PresentationFormat>Экран (4:3)</PresentationFormat>
  <Paragraphs>86</Paragraphs>
  <Slides>55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55</vt:i4>
      </vt:variant>
    </vt:vector>
  </HeadingPairs>
  <TitlesOfParts>
    <vt:vector size="60" baseType="lpstr">
      <vt:lpstr>Arial</vt:lpstr>
      <vt:lpstr>Calibri</vt:lpstr>
      <vt:lpstr>Microsoft Sans Serif</vt:lpstr>
      <vt:lpstr>Times New Roman</vt:lpstr>
      <vt:lpstr>Office Theme</vt:lpstr>
      <vt:lpstr>Бібліометрика української науки  Національний університет “Чернігівська політехніка”</vt:lpstr>
      <vt:lpstr>http://library2.stu.cn.ua/na_dopomogu_naukovcyu /bibliometrika_ukrainsjkoi_nauki/</vt:lpstr>
      <vt:lpstr>БІБЛІОМЕТРИЧНІ ТА ПУБЛІКАЦІЙНІ ПРОФІЛІ НАУКОВЦІВ УНІВЕРСИТЕТУ у Google Scholar, ORCID, Scopus, Web of Science,  ResearcherID (Publons), Науковці України, IRChNUT</vt:lpstr>
      <vt:lpstr>Профіль науковця в Google Scholar</vt:lpstr>
      <vt:lpstr>Профіль науковця в ORCID</vt:lpstr>
      <vt:lpstr>Профіль науковця в Scopus</vt:lpstr>
      <vt:lpstr>Профіль науковця в Scopus</vt:lpstr>
      <vt:lpstr>Clarivate українською</vt:lpstr>
      <vt:lpstr>Профіль та перелік праць  науковця у WOS</vt:lpstr>
      <vt:lpstr>Профіль науковця у Publons</vt:lpstr>
      <vt:lpstr>Подати ідентифікатори науковця до  Наукової бібліотеки НУ “Чернігівська політехніка”  library92@ukr.net</vt:lpstr>
      <vt:lpstr>Науковці України</vt:lpstr>
      <vt:lpstr>Профіль та перелік праць науковця у IRChNUT</vt:lpstr>
      <vt:lpstr>УКРАЇНСЬКИЙ ІНДЕКС НАУКОВОГО ЦИТУВАННЯ  Система наукометричного моніторингу  суб’єктів наукової діяльності  України</vt:lpstr>
      <vt:lpstr>ЦИТОВАНІСТЬ АВТОРІВ (науковців університету) в Google Scholar</vt:lpstr>
      <vt:lpstr>ЦИТОВАНІСТЬ АВТОРІВ (науковців університету) в Google Scholar</vt:lpstr>
      <vt:lpstr>ПУБЛІКАЦІЙНА АКТИВНІСТЬ НАУКОВЦІВ ЧНТУ: пошук у базі даних наукових цитувань Open Ukrainian  Citation Index (OUCI)</vt:lpstr>
      <vt:lpstr>БІБЛІОМЕТРИЧНІ ПОКАЗНИКИ науковців університету  за даними проекту "Бібліометрика української науки"</vt:lpstr>
      <vt:lpstr>Робота з ORCID</vt:lpstr>
      <vt:lpstr>Переваги ORCID</vt:lpstr>
      <vt:lpstr>https://orcid.org/</vt:lpstr>
      <vt:lpstr>Пошук в ORCID</vt:lpstr>
      <vt:lpstr>Презентация PowerPoint</vt:lpstr>
      <vt:lpstr>Презентация PowerPoint</vt:lpstr>
      <vt:lpstr>Презентация PowerPoint</vt:lpstr>
      <vt:lpstr>Презентация PowerPoint</vt:lpstr>
      <vt:lpstr>Не редагується</vt:lpstr>
      <vt:lpstr>Імпорт робіт з Google Scholar, Scopus,  WOS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Зв’язок AuthorID з ORCID</vt:lpstr>
      <vt:lpstr>Зв’язок AuthorID з ORCID</vt:lpstr>
      <vt:lpstr>Додавання публікацій зі  Scopus в ORCID</vt:lpstr>
      <vt:lpstr>Google Scholar</vt:lpstr>
      <vt:lpstr>Редагування профілю в Google Scholar</vt:lpstr>
      <vt:lpstr>Презентация PowerPoint</vt:lpstr>
      <vt:lpstr>Пошук публікацій науковця за назвою  публікації в Google Scholar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Редагування публікації в Google Scholar</vt:lpstr>
      <vt:lpstr>Презентация PowerPoint</vt:lpstr>
      <vt:lpstr>Презентация PowerPoint</vt:lpstr>
      <vt:lpstr>Додавання публікації з  Google Scholar в ORCID</vt:lpstr>
      <vt:lpstr>Презентация PowerPoint</vt:lpstr>
      <vt:lpstr>Презентация PowerPoint</vt:lpstr>
      <vt:lpstr>Список літератури: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Роскошный золотой фон</dc:title>
  <dc:creator>obstinate</dc:creator>
  <cp:lastModifiedBy>User</cp:lastModifiedBy>
  <cp:revision>14</cp:revision>
  <dcterms:created xsi:type="dcterms:W3CDTF">2023-03-15T12:50:56Z</dcterms:created>
  <dcterms:modified xsi:type="dcterms:W3CDTF">2023-03-15T14:10:41Z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2020-07-01T00:00:00Z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2023-03-15T00:00:00Z</vt:filetime>
  </property>
</Properties>
</file>